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4"/>
    <p:sldMasterId id="2147483730" r:id="rId5"/>
  </p:sldMasterIdLst>
  <p:notesMasterIdLst>
    <p:notesMasterId r:id="rId24"/>
  </p:notesMasterIdLst>
  <p:handoutMasterIdLst>
    <p:handoutMasterId r:id="rId25"/>
  </p:handoutMasterIdLst>
  <p:sldIdLst>
    <p:sldId id="449" r:id="rId6"/>
    <p:sldId id="452" r:id="rId7"/>
    <p:sldId id="467" r:id="rId8"/>
    <p:sldId id="476" r:id="rId9"/>
    <p:sldId id="481" r:id="rId10"/>
    <p:sldId id="469" r:id="rId11"/>
    <p:sldId id="400" r:id="rId12"/>
    <p:sldId id="482" r:id="rId13"/>
    <p:sldId id="483" r:id="rId14"/>
    <p:sldId id="484" r:id="rId15"/>
    <p:sldId id="485" r:id="rId16"/>
    <p:sldId id="486" r:id="rId17"/>
    <p:sldId id="487" r:id="rId18"/>
    <p:sldId id="488" r:id="rId19"/>
    <p:sldId id="489" r:id="rId20"/>
    <p:sldId id="490" r:id="rId21"/>
    <p:sldId id="491" r:id="rId22"/>
    <p:sldId id="466"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3">
          <p15:clr>
            <a:srgbClr val="A4A3A4"/>
          </p15:clr>
        </p15:guide>
        <p15:guide id="2" orient="horz" pos="764">
          <p15:clr>
            <a:srgbClr val="A4A3A4"/>
          </p15:clr>
        </p15:guide>
        <p15:guide id="3" orient="horz" pos="3544">
          <p15:clr>
            <a:srgbClr val="A4A3A4"/>
          </p15:clr>
        </p15:guide>
        <p15:guide id="4" orient="horz" pos="2159">
          <p15:clr>
            <a:srgbClr val="A4A3A4"/>
          </p15:clr>
        </p15:guide>
        <p15:guide id="5" orient="horz" pos="1374">
          <p15:clr>
            <a:srgbClr val="A4A3A4"/>
          </p15:clr>
        </p15:guide>
        <p15:guide id="6" orient="horz" pos="3699">
          <p15:clr>
            <a:srgbClr val="A4A3A4"/>
          </p15:clr>
        </p15:guide>
        <p15:guide id="7" orient="horz" pos="1151">
          <p15:clr>
            <a:srgbClr val="A4A3A4"/>
          </p15:clr>
        </p15:guide>
        <p15:guide id="8" pos="2922">
          <p15:clr>
            <a:srgbClr val="A4A3A4"/>
          </p15:clr>
        </p15:guide>
        <p15:guide id="9" pos="391">
          <p15:clr>
            <a:srgbClr val="A4A3A4"/>
          </p15:clr>
        </p15:guide>
        <p15:guide id="10" pos="3158">
          <p15:clr>
            <a:srgbClr val="A4A3A4"/>
          </p15:clr>
        </p15:guide>
        <p15:guide id="11" pos="5474">
          <p15:clr>
            <a:srgbClr val="A4A3A4"/>
          </p15:clr>
        </p15:guide>
        <p15:guide id="12" pos="3987">
          <p15:clr>
            <a:srgbClr val="A4A3A4"/>
          </p15:clr>
        </p15:guide>
        <p15:guide id="13" pos="218">
          <p15:clr>
            <a:srgbClr val="A4A3A4"/>
          </p15:clr>
        </p15:guide>
        <p15:guide id="14" pos="257">
          <p15:clr>
            <a:srgbClr val="A4A3A4"/>
          </p15:clr>
        </p15:guide>
        <p15:guide id="15" pos="5107">
          <p15:clr>
            <a:srgbClr val="A4A3A4"/>
          </p15:clr>
        </p15:guide>
        <p15:guide id="16" pos="5166">
          <p15:clr>
            <a:srgbClr val="A4A3A4"/>
          </p15:clr>
        </p15:guide>
        <p15:guide id="17" pos="485">
          <p15:clr>
            <a:srgbClr val="A4A3A4"/>
          </p15:clr>
        </p15:guide>
        <p15:guide id="18" orient="horz" pos="1167">
          <p15:clr>
            <a:srgbClr val="A4A3A4"/>
          </p15:clr>
        </p15:guide>
        <p15:guide id="19" pos="2962">
          <p15:clr>
            <a:srgbClr val="A4A3A4"/>
          </p15:clr>
        </p15:guide>
        <p15:guide id="20" pos="258">
          <p15:clr>
            <a:srgbClr val="A4A3A4"/>
          </p15:clr>
        </p15:guide>
        <p15:guide id="21" pos="544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initials="A" lastIdx="64" clrIdx="0"/>
  <p:cmAuthor id="2" name="Jillian Baum"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999999"/>
    <a:srgbClr val="464547"/>
    <a:srgbClr val="666666"/>
    <a:srgbClr val="B22746"/>
    <a:srgbClr val="A3C644"/>
    <a:srgbClr val="E6E6E6"/>
    <a:srgbClr val="CCCCCC"/>
    <a:srgbClr val="2FC2D9"/>
    <a:srgbClr val="1A9CB0"/>
    <a:srgbClr val="4444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37" autoAdjust="0"/>
    <p:restoredTop sz="91278" autoAdjust="0"/>
  </p:normalViewPr>
  <p:slideViewPr>
    <p:cSldViewPr snapToGrid="0">
      <p:cViewPr varScale="1">
        <p:scale>
          <a:sx n="80" d="100"/>
          <a:sy n="80" d="100"/>
        </p:scale>
        <p:origin x="1589" y="58"/>
      </p:cViewPr>
      <p:guideLst>
        <p:guide orient="horz" pos="373"/>
        <p:guide orient="horz" pos="764"/>
        <p:guide orient="horz" pos="3544"/>
        <p:guide orient="horz" pos="2159"/>
        <p:guide orient="horz" pos="1374"/>
        <p:guide orient="horz" pos="3699"/>
        <p:guide orient="horz" pos="1151"/>
        <p:guide pos="2922"/>
        <p:guide pos="391"/>
        <p:guide pos="3158"/>
        <p:guide pos="5474"/>
        <p:guide pos="3987"/>
        <p:guide pos="218"/>
        <p:guide pos="257"/>
        <p:guide pos="5107"/>
        <p:guide pos="5166"/>
        <p:guide pos="485"/>
        <p:guide orient="horz" pos="1167"/>
        <p:guide pos="2962"/>
        <p:guide pos="258"/>
        <p:guide pos="544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4" d="100"/>
        <a:sy n="124"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F5E9BF7-95E4-A242-BA1D-05FDCF603BE6}" type="datetime1">
              <a:rPr lang="en-US" smtClean="0"/>
              <a:t>5/20/2017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DDC95D-4A3A-7D4E-AF7C-745F2732B14A}" type="slidenum">
              <a:rPr lang="en-US" smtClean="0"/>
              <a:t>‹#›</a:t>
            </a:fld>
            <a:endParaRPr lang="en-US"/>
          </a:p>
        </p:txBody>
      </p:sp>
    </p:spTree>
    <p:extLst>
      <p:ext uri="{BB962C8B-B14F-4D97-AF65-F5344CB8AC3E}">
        <p14:creationId xmlns:p14="http://schemas.microsoft.com/office/powerpoint/2010/main" val="30786456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5DBCB1-0306-AD41-9452-11E7C08D5C04}" type="datetime1">
              <a:rPr lang="en-US" smtClean="0"/>
              <a:t>5/20/2017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E90029-A909-AD4E-9775-A0D64990AD22}" type="slidenum">
              <a:rPr lang="en-US" smtClean="0"/>
              <a:t>‹#›</a:t>
            </a:fld>
            <a:endParaRPr lang="en-US"/>
          </a:p>
        </p:txBody>
      </p:sp>
    </p:spTree>
    <p:extLst>
      <p:ext uri="{BB962C8B-B14F-4D97-AF65-F5344CB8AC3E}">
        <p14:creationId xmlns:p14="http://schemas.microsoft.com/office/powerpoint/2010/main" val="51872081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smtClean="0"/>
              <a:t>One of first implementations of ORM (Object-Relation-Mapping) was Entity Beans</a:t>
            </a:r>
            <a:r>
              <a:rPr lang="en-US" baseline="0" dirty="0" smtClean="0"/>
              <a:t> from</a:t>
            </a:r>
            <a:r>
              <a:rPr lang="en-US" dirty="0" smtClean="0"/>
              <a:t> EJB2 (specification 1.1 from 1999). So, You can see that idea of ORM for</a:t>
            </a:r>
            <a:r>
              <a:rPr lang="en-US" baseline="0" dirty="0" smtClean="0"/>
              <a:t> relational databases is old enough. But … What is reasons of it?  Everyone knows that r</a:t>
            </a:r>
            <a:r>
              <a:rPr lang="en-US" sz="1200" b="0" i="0" kern="1200" dirty="0" smtClean="0">
                <a:solidFill>
                  <a:schemeClr val="tx1"/>
                </a:solidFill>
                <a:effectLst/>
                <a:latin typeface="+mn-lt"/>
                <a:ea typeface="+mn-ea"/>
                <a:cs typeface="+mn-cs"/>
              </a:rPr>
              <a:t>elational databases</a:t>
            </a:r>
            <a:r>
              <a:rPr lang="en-US" baseline="0" dirty="0" smtClean="0"/>
              <a:t> has standard language (SQL) and standard interface for database driver (JDBC). </a:t>
            </a:r>
            <a:r>
              <a:rPr lang="en-US" b="1" baseline="0" dirty="0" smtClean="0">
                <a:solidFill>
                  <a:srgbClr val="FF0000"/>
                </a:solidFill>
              </a:rPr>
              <a:t>However</a:t>
            </a:r>
            <a:r>
              <a:rPr lang="en-US" baseline="0" dirty="0" smtClean="0"/>
              <a:t>, ORM tools as middle level have been progressing.</a:t>
            </a:r>
            <a:r>
              <a:rPr lang="en-US" dirty="0" smtClean="0"/>
              <a:t> </a:t>
            </a:r>
          </a:p>
          <a:p>
            <a:pPr marL="0" marR="0" lvl="0" indent="0" algn="l" defTabSz="342900" rtl="0" eaLnBrk="1" fontAlgn="auto" latinLnBrk="0" hangingPunct="1">
              <a:lnSpc>
                <a:spcPct val="100000"/>
              </a:lnSpc>
              <a:spcBef>
                <a:spcPts val="0"/>
              </a:spcBef>
              <a:spcAft>
                <a:spcPts val="0"/>
              </a:spcAft>
              <a:buClrTx/>
              <a:buSzTx/>
              <a:buFontTx/>
              <a:buNone/>
              <a:tabLst/>
              <a:defRPr/>
            </a:pPr>
            <a:r>
              <a:rPr lang="en-US" dirty="0" smtClean="0"/>
              <a:t>Why?</a:t>
            </a:r>
          </a:p>
          <a:p>
            <a:pPr marL="0" marR="0" lvl="0" indent="0" algn="l" defTabSz="342900" rtl="0" eaLnBrk="1" fontAlgn="auto" latinLnBrk="0" hangingPunct="1">
              <a:lnSpc>
                <a:spcPct val="100000"/>
              </a:lnSpc>
              <a:spcBef>
                <a:spcPts val="0"/>
              </a:spcBef>
              <a:spcAft>
                <a:spcPts val="0"/>
              </a:spcAft>
              <a:buClrTx/>
              <a:buSzTx/>
              <a:buFontTx/>
              <a:buNone/>
              <a:tabLst/>
              <a:defRPr/>
            </a:pPr>
            <a:r>
              <a:rPr lang="en-US" dirty="0" smtClean="0"/>
              <a:t>I think that main reasons are :</a:t>
            </a:r>
          </a:p>
          <a:p>
            <a:pPr marL="0" marR="0" lvl="0" indent="0" algn="l" defTabSz="342900" rtl="0" eaLnBrk="1" fontAlgn="auto" latinLnBrk="0" hangingPunct="1">
              <a:lnSpc>
                <a:spcPct val="100000"/>
              </a:lnSpc>
              <a:spcBef>
                <a:spcPts val="0"/>
              </a:spcBef>
              <a:spcAft>
                <a:spcPts val="0"/>
              </a:spcAft>
              <a:buClrTx/>
              <a:buSzTx/>
              <a:buFontTx/>
              <a:buNone/>
              <a:tabLst/>
              <a:defRPr/>
            </a:pPr>
            <a:r>
              <a:rPr lang="en-US" dirty="0" smtClean="0"/>
              <a:t>Firstly, ORM provides</a:t>
            </a:r>
            <a:r>
              <a:rPr lang="en-US" baseline="0" dirty="0" smtClean="0"/>
              <a:t> a general way for describe domain model. And  secondly, ORM takes care of working with database. </a:t>
            </a:r>
          </a:p>
          <a:p>
            <a:pPr marL="0" marR="0" lvl="0" indent="0" algn="l" defTabSz="342900" rtl="0" eaLnBrk="1" fontAlgn="auto" latinLnBrk="0" hangingPunct="1">
              <a:lnSpc>
                <a:spcPct val="100000"/>
              </a:lnSpc>
              <a:spcBef>
                <a:spcPts val="0"/>
              </a:spcBef>
              <a:spcAft>
                <a:spcPts val="0"/>
              </a:spcAft>
              <a:buClrTx/>
              <a:buSzTx/>
              <a:buFontTx/>
              <a:buNone/>
              <a:tabLst/>
              <a:defRPr/>
            </a:pPr>
            <a:r>
              <a:rPr lang="en-US" baseline="0" dirty="0" smtClean="0"/>
              <a:t>JPA as the inheritor of ORM ideas is the most used standard since 2006 (JPA 1.0) .  The current version of the specification is 2.1.  Now, JPA has several implementations such as Hibernate ORM, </a:t>
            </a:r>
            <a:r>
              <a:rPr lang="en-US" baseline="0" dirty="0" err="1" smtClean="0"/>
              <a:t>EclipseLink</a:t>
            </a:r>
            <a:r>
              <a:rPr lang="en-US" baseline="0" dirty="0" smtClean="0"/>
              <a:t> and Apache </a:t>
            </a:r>
            <a:r>
              <a:rPr lang="en-US" baseline="0" dirty="0" err="1" smtClean="0"/>
              <a:t>OpenJPA</a:t>
            </a:r>
            <a:r>
              <a:rPr lang="en-US" baseline="0" dirty="0" smtClean="0"/>
              <a:t>, these implementations  have had production status for many years.</a:t>
            </a:r>
          </a:p>
          <a:p>
            <a:pPr marL="0" marR="0" lvl="0" indent="0" algn="l" defTabSz="3429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342900" rtl="0" eaLnBrk="1" fontAlgn="auto" latinLnBrk="0" hangingPunct="1">
              <a:lnSpc>
                <a:spcPct val="100000"/>
              </a:lnSpc>
              <a:spcBef>
                <a:spcPts val="0"/>
              </a:spcBef>
              <a:spcAft>
                <a:spcPts val="0"/>
              </a:spcAft>
              <a:buClrTx/>
              <a:buSzTx/>
              <a:buFontTx/>
              <a:buNone/>
              <a:tabLst/>
              <a:defRPr/>
            </a:pPr>
            <a:r>
              <a:rPr lang="en-US" baseline="0" dirty="0" smtClean="0"/>
              <a:t>So, everything  is </a:t>
            </a:r>
            <a:r>
              <a:rPr lang="en-US" baseline="0" dirty="0" err="1" smtClean="0"/>
              <a:t>okey</a:t>
            </a:r>
            <a:r>
              <a:rPr lang="en-US" baseline="0" dirty="0" smtClean="0"/>
              <a:t> in world of </a:t>
            </a:r>
            <a:r>
              <a:rPr lang="en-US" sz="1200" b="0" i="0" kern="1200" baseline="0" dirty="0" smtClean="0">
                <a:solidFill>
                  <a:schemeClr val="tx1"/>
                </a:solidFill>
                <a:effectLst/>
                <a:latin typeface="+mn-lt"/>
                <a:ea typeface="+mn-ea"/>
                <a:cs typeface="+mn-cs"/>
              </a:rPr>
              <a:t>r</a:t>
            </a:r>
            <a:r>
              <a:rPr lang="en-US" sz="1200" b="0" i="0" kern="1200" dirty="0" smtClean="0">
                <a:solidFill>
                  <a:schemeClr val="tx1"/>
                </a:solidFill>
                <a:effectLst/>
                <a:latin typeface="+mn-lt"/>
                <a:ea typeface="+mn-ea"/>
                <a:cs typeface="+mn-cs"/>
              </a:rPr>
              <a:t>elational databases.</a:t>
            </a:r>
          </a:p>
          <a:p>
            <a:pPr marL="0" marR="0" lvl="0" indent="0" algn="l" defTabSz="3429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But</a:t>
            </a:r>
            <a:r>
              <a:rPr lang="en-US" sz="1200" b="0" i="0" kern="1200" baseline="0" dirty="0" smtClean="0">
                <a:solidFill>
                  <a:schemeClr val="tx1"/>
                </a:solidFill>
                <a:effectLst/>
                <a:latin typeface="+mn-lt"/>
                <a:ea typeface="+mn-ea"/>
                <a:cs typeface="+mn-cs"/>
              </a:rPr>
              <a:t> what about the world of NoSQL storages? Can we use the same ways with NoSQL storages?  Can we use the same application with MongoDB and Apache Casandra?</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4</a:t>
            </a:fld>
            <a:endParaRPr lang="en-US"/>
          </a:p>
        </p:txBody>
      </p:sp>
    </p:spTree>
    <p:extLst>
      <p:ext uri="{BB962C8B-B14F-4D97-AF65-F5344CB8AC3E}">
        <p14:creationId xmlns:p14="http://schemas.microsoft.com/office/powerpoint/2010/main" val="1883867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OrientDB is a multi-model database.</a:t>
            </a:r>
            <a:r>
              <a:rPr lang="en-US" baseline="0" dirty="0" smtClean="0"/>
              <a:t> It</a:t>
            </a:r>
            <a:r>
              <a:rPr lang="en-US" dirty="0" smtClean="0"/>
              <a:t> combines document-oriented</a:t>
            </a:r>
            <a:r>
              <a:rPr lang="en-US" baseline="0" dirty="0" smtClean="0"/>
              <a:t> and graph storages. In this way, you can create a document as graph node (vertex) and  you can make link (edge) to other graph node. The first release of OrientDB was in 2010 by Luca </a:t>
            </a:r>
            <a:r>
              <a:rPr lang="en-US" baseline="0" dirty="0" err="1" smtClean="0"/>
              <a:t>Garulli</a:t>
            </a:r>
            <a:r>
              <a:rPr lang="en-US" baseline="0" dirty="0" smtClean="0"/>
              <a:t>.</a:t>
            </a:r>
          </a:p>
          <a:p>
            <a:endParaRPr lang="en-US" baseline="0" dirty="0" smtClean="0"/>
          </a:p>
          <a:p>
            <a:r>
              <a:rPr lang="en-US" baseline="0" dirty="0" smtClean="0"/>
              <a:t>OrientDB has advantages</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16</a:t>
            </a:fld>
            <a:endParaRPr lang="en-US"/>
          </a:p>
        </p:txBody>
      </p:sp>
    </p:spTree>
    <p:extLst>
      <p:ext uri="{BB962C8B-B14F-4D97-AF65-F5344CB8AC3E}">
        <p14:creationId xmlns:p14="http://schemas.microsoft.com/office/powerpoint/2010/main" val="2040105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OrientDB is a multi-model database.</a:t>
            </a:r>
            <a:r>
              <a:rPr lang="en-US" baseline="0" dirty="0" smtClean="0"/>
              <a:t> It</a:t>
            </a:r>
            <a:r>
              <a:rPr lang="en-US" dirty="0" smtClean="0"/>
              <a:t> combines document-oriented</a:t>
            </a:r>
            <a:r>
              <a:rPr lang="en-US" baseline="0" dirty="0" smtClean="0"/>
              <a:t> and graph storages. In this way, you can create a document as graph node (vertex) and  you can make link (edge) to other graph node. The first release of OrientDB was in 2010 by Luca </a:t>
            </a:r>
            <a:r>
              <a:rPr lang="en-US" baseline="0" dirty="0" err="1" smtClean="0"/>
              <a:t>Garulli</a:t>
            </a:r>
            <a:r>
              <a:rPr lang="en-US" baseline="0" dirty="0" smtClean="0"/>
              <a:t>.</a:t>
            </a:r>
          </a:p>
          <a:p>
            <a:endParaRPr lang="en-US" baseline="0" dirty="0" smtClean="0"/>
          </a:p>
          <a:p>
            <a:r>
              <a:rPr lang="en-US" baseline="0" dirty="0" smtClean="0"/>
              <a:t>OrientDB has advantages</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17</a:t>
            </a:fld>
            <a:endParaRPr lang="en-US"/>
          </a:p>
        </p:txBody>
      </p:sp>
    </p:spTree>
    <p:extLst>
      <p:ext uri="{BB962C8B-B14F-4D97-AF65-F5344CB8AC3E}">
        <p14:creationId xmlns:p14="http://schemas.microsoft.com/office/powerpoint/2010/main" val="73645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0"/>
              </a:spcBef>
              <a:buNone/>
            </a:pPr>
            <a:r>
              <a:rPr lang="en-GB" dirty="0" smtClean="0"/>
              <a:t>The</a:t>
            </a:r>
            <a:r>
              <a:rPr lang="en-GB" baseline="0" dirty="0" smtClean="0"/>
              <a:t> project “Hibernate OGM” started in 2011.</a:t>
            </a:r>
          </a:p>
          <a:p>
            <a:pPr lvl="0">
              <a:spcBef>
                <a:spcPts val="0"/>
              </a:spcBef>
              <a:buNone/>
            </a:pPr>
            <a:r>
              <a:rPr lang="en-GB" baseline="0" dirty="0" smtClean="0"/>
              <a:t>Its main goal is to provide one standard access for all NoSQL storages.  Its target specification is JPA 2.1</a:t>
            </a:r>
          </a:p>
          <a:p>
            <a:pPr lvl="0">
              <a:spcBef>
                <a:spcPts val="0"/>
              </a:spcBef>
              <a:buNone/>
            </a:pPr>
            <a:endParaRPr lang="en-GB" baseline="0" dirty="0" smtClean="0"/>
          </a:p>
          <a:p>
            <a:pPr lvl="0">
              <a:spcBef>
                <a:spcPts val="0"/>
              </a:spcBef>
              <a:buNone/>
            </a:pPr>
            <a:r>
              <a:rPr lang="en-GB" baseline="0" dirty="0" smtClean="0"/>
              <a:t>Now, </a:t>
            </a:r>
            <a:r>
              <a:rPr lang="en-GB" dirty="0" smtClean="0"/>
              <a:t>achievements of </a:t>
            </a:r>
            <a:r>
              <a:rPr lang="en-GB" baseline="0" dirty="0" smtClean="0"/>
              <a:t>the project </a:t>
            </a:r>
            <a:r>
              <a:rPr lang="en-US" sz="1200" b="0" i="0" kern="1200" dirty="0" smtClean="0">
                <a:solidFill>
                  <a:schemeClr val="tx1"/>
                </a:solidFill>
                <a:effectLst/>
                <a:latin typeface="+mn-lt"/>
                <a:ea typeface="+mn-ea"/>
                <a:cs typeface="+mn-cs"/>
              </a:rPr>
              <a:t>are :</a:t>
            </a:r>
          </a:p>
          <a:p>
            <a:pPr marL="228600" lvl="0" indent="-228600">
              <a:spcBef>
                <a:spcPts val="0"/>
              </a:spcBef>
              <a:buAutoNum type="arabicParenR"/>
            </a:pPr>
            <a:r>
              <a:rPr lang="en-US" sz="1200" b="0" i="0" kern="1200" dirty="0" smtClean="0">
                <a:solidFill>
                  <a:schemeClr val="tx1"/>
                </a:solidFill>
                <a:effectLst/>
                <a:latin typeface="+mn-lt"/>
                <a:ea typeface="+mn-ea"/>
                <a:cs typeface="+mn-cs"/>
              </a:rPr>
              <a:t>s</a:t>
            </a:r>
            <a:r>
              <a:rPr lang="en-US" sz="1200" b="0" i="0" kern="1200" baseline="0" dirty="0" smtClean="0">
                <a:solidFill>
                  <a:schemeClr val="tx1"/>
                </a:solidFill>
                <a:effectLst/>
                <a:latin typeface="+mn-lt"/>
                <a:ea typeface="+mn-ea"/>
                <a:cs typeface="+mn-cs"/>
              </a:rPr>
              <a:t>upporting the most of used types of storages</a:t>
            </a:r>
          </a:p>
          <a:p>
            <a:pPr marL="228600" lvl="0" indent="-228600">
              <a:spcBef>
                <a:spcPts val="0"/>
              </a:spcBef>
              <a:buAutoNum type="arabicParenR"/>
            </a:pPr>
            <a:r>
              <a:rPr lang="en-US" sz="1200" b="0" i="0" kern="1200" baseline="0" dirty="0" smtClean="0">
                <a:solidFill>
                  <a:schemeClr val="tx1"/>
                </a:solidFill>
                <a:effectLst/>
                <a:latin typeface="+mn-lt"/>
                <a:ea typeface="+mn-ea"/>
                <a:cs typeface="+mn-cs"/>
              </a:rPr>
              <a:t>supporting the eight most popular storages</a:t>
            </a:r>
          </a:p>
          <a:p>
            <a:pPr marL="228600" lvl="0" indent="-228600">
              <a:spcBef>
                <a:spcPts val="0"/>
              </a:spcBef>
              <a:buAutoNum type="arabicParenR"/>
            </a:pPr>
            <a:r>
              <a:rPr lang="en-US" sz="1200" b="0" i="0" kern="1200" baseline="0" dirty="0" smtClean="0">
                <a:solidFill>
                  <a:schemeClr val="tx1"/>
                </a:solidFill>
                <a:effectLst/>
                <a:latin typeface="+mn-lt"/>
                <a:ea typeface="+mn-ea"/>
                <a:cs typeface="+mn-cs"/>
              </a:rPr>
              <a:t>implementing the most of requirements of JPA 2.1 specification</a:t>
            </a:r>
          </a:p>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6</a:t>
            </a:fld>
            <a:endParaRPr lang="en-US"/>
          </a:p>
        </p:txBody>
      </p:sp>
    </p:spTree>
    <p:extLst>
      <p:ext uri="{BB962C8B-B14F-4D97-AF65-F5344CB8AC3E}">
        <p14:creationId xmlns:p14="http://schemas.microsoft.com/office/powerpoint/2010/main" val="2584235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see the</a:t>
            </a:r>
            <a:r>
              <a:rPr lang="en-US" baseline="0" dirty="0" smtClean="0"/>
              <a:t> image from project documentation. It demonstrates that the world of NoSQL has many kinds of storing.</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7</a:t>
            </a:fld>
            <a:endParaRPr lang="en-US"/>
          </a:p>
        </p:txBody>
      </p:sp>
    </p:spTree>
    <p:extLst>
      <p:ext uri="{BB962C8B-B14F-4D97-AF65-F5344CB8AC3E}">
        <p14:creationId xmlns:p14="http://schemas.microsoft.com/office/powerpoint/2010/main" val="2860688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see the</a:t>
            </a:r>
            <a:r>
              <a:rPr lang="en-US" baseline="0" dirty="0" smtClean="0"/>
              <a:t> image from project documentation. It demonstrates that the world of NoSQL has many kinds of storing.</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8</a:t>
            </a:fld>
            <a:endParaRPr lang="en-US"/>
          </a:p>
        </p:txBody>
      </p:sp>
    </p:spTree>
    <p:extLst>
      <p:ext uri="{BB962C8B-B14F-4D97-AF65-F5344CB8AC3E}">
        <p14:creationId xmlns:p14="http://schemas.microsoft.com/office/powerpoint/2010/main" val="3446527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contains the enumeration of supported</a:t>
            </a:r>
            <a:r>
              <a:rPr lang="en-US" baseline="0" dirty="0" smtClean="0"/>
              <a:t> storages. The storages selected by italic is included to release 5.2 plan.</a:t>
            </a:r>
          </a:p>
          <a:p>
            <a:r>
              <a:rPr lang="en-US" baseline="0" dirty="0" smtClean="0"/>
              <a:t>A part of storages has status “experimental”. </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9</a:t>
            </a:fld>
            <a:endParaRPr lang="en-US"/>
          </a:p>
        </p:txBody>
      </p:sp>
    </p:spTree>
    <p:extLst>
      <p:ext uri="{BB962C8B-B14F-4D97-AF65-F5344CB8AC3E}">
        <p14:creationId xmlns:p14="http://schemas.microsoft.com/office/powerpoint/2010/main" val="965547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contains aggregated information about</a:t>
            </a:r>
            <a:r>
              <a:rPr lang="en-US" baseline="0" dirty="0" smtClean="0"/>
              <a:t> features for each storage.</a:t>
            </a:r>
          </a:p>
          <a:p>
            <a:r>
              <a:rPr lang="en-US" u="sng" baseline="0" dirty="0" smtClean="0"/>
              <a:t>Look at the column </a:t>
            </a:r>
            <a:r>
              <a:rPr lang="en-US" u="sng" baseline="0" dirty="0" err="1" smtClean="0"/>
              <a:t>Assiations</a:t>
            </a:r>
            <a:r>
              <a:rPr lang="en-US" u="sng" baseline="0" dirty="0" smtClean="0"/>
              <a:t>. </a:t>
            </a:r>
            <a:r>
              <a:rPr lang="en-US" u="none" baseline="0" dirty="0" smtClean="0"/>
              <a:t>A</a:t>
            </a:r>
            <a:r>
              <a:rPr lang="en-US" baseline="0" dirty="0" smtClean="0"/>
              <a:t>ll integration modules supports all types of associations in JPA 2.1 It “One-To-One”, “Many-To-Many” and so on.</a:t>
            </a:r>
          </a:p>
          <a:p>
            <a:endParaRPr lang="en-US" u="sng" baseline="0" dirty="0" smtClean="0"/>
          </a:p>
          <a:p>
            <a:r>
              <a:rPr lang="en-US" u="sng" baseline="0" dirty="0" smtClean="0"/>
              <a:t>Look at the column Queries. </a:t>
            </a:r>
            <a:r>
              <a:rPr lang="en-US" baseline="0" dirty="0" smtClean="0"/>
              <a:t>A part of storages supports JPQL. The feature is implemented by Hibernate Search product.</a:t>
            </a:r>
          </a:p>
          <a:p>
            <a:endParaRPr lang="en-US" baseline="0" dirty="0" smtClean="0"/>
          </a:p>
          <a:p>
            <a:r>
              <a:rPr lang="en-US" u="sng" baseline="0" dirty="0" smtClean="0"/>
              <a:t>Look at the column Transactions. </a:t>
            </a:r>
            <a:r>
              <a:rPr lang="en-US" baseline="0" dirty="0" smtClean="0"/>
              <a:t>The most of storages  support transactions by emulation. A part of them has its own transaction system. And Hibernate OGM integrates transaction system of storage with the standard transaction system (JTA). Other part of storages has not any transactions. In this case, Hibernate OGM emulates the transaction by side tools.</a:t>
            </a:r>
          </a:p>
          <a:p>
            <a:endParaRPr lang="en-US" baseline="0" dirty="0" smtClean="0"/>
          </a:p>
          <a:p>
            <a:r>
              <a:rPr lang="en-US" u="sng" baseline="0" dirty="0" smtClean="0"/>
              <a:t>Look at the column Remote / Embedded. </a:t>
            </a:r>
            <a:r>
              <a:rPr lang="en-US" u="none" baseline="0" dirty="0" smtClean="0"/>
              <a:t>A part </a:t>
            </a:r>
            <a:r>
              <a:rPr lang="en-US" baseline="0" dirty="0" smtClean="0"/>
              <a:t>of integration modules supports embedded mode.  For example, Neo4j.  </a:t>
            </a:r>
          </a:p>
        </p:txBody>
      </p:sp>
      <p:sp>
        <p:nvSpPr>
          <p:cNvPr id="4" name="Slide Number Placeholder 3"/>
          <p:cNvSpPr>
            <a:spLocks noGrp="1"/>
          </p:cNvSpPr>
          <p:nvPr>
            <p:ph type="sldNum" sz="quarter" idx="10"/>
          </p:nvPr>
        </p:nvSpPr>
        <p:spPr/>
        <p:txBody>
          <a:bodyPr/>
          <a:lstStyle/>
          <a:p>
            <a:fld id="{7AE90029-A909-AD4E-9775-A0D64990AD22}" type="slidenum">
              <a:rPr lang="en-US" smtClean="0"/>
              <a:t>10</a:t>
            </a:fld>
            <a:endParaRPr lang="en-US"/>
          </a:p>
        </p:txBody>
      </p:sp>
    </p:spTree>
    <p:extLst>
      <p:ext uri="{BB962C8B-B14F-4D97-AF65-F5344CB8AC3E}">
        <p14:creationId xmlns:p14="http://schemas.microsoft.com/office/powerpoint/2010/main" val="1617658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time to talk about architecture. Project Hibernate</a:t>
            </a:r>
            <a:r>
              <a:rPr lang="en-US" baseline="0" dirty="0" smtClean="0"/>
              <a:t> OGM</a:t>
            </a:r>
            <a:r>
              <a:rPr lang="en-US" dirty="0" smtClean="0"/>
              <a:t> (Object-Grid</a:t>
            </a:r>
            <a:r>
              <a:rPr lang="en-US" baseline="0" dirty="0" smtClean="0"/>
              <a:t> Mapping</a:t>
            </a:r>
            <a:r>
              <a:rPr lang="en-US" dirty="0" smtClean="0"/>
              <a:t>) is based on famous Hibernate ORM (Object-Relational Mapping).</a:t>
            </a:r>
          </a:p>
          <a:p>
            <a:endParaRPr lang="en-US" dirty="0" smtClean="0"/>
          </a:p>
          <a:p>
            <a:r>
              <a:rPr lang="en-US" dirty="0" smtClean="0"/>
              <a:t>What</a:t>
            </a:r>
            <a:r>
              <a:rPr lang="en-US" baseline="0" dirty="0" smtClean="0"/>
              <a:t> happens when we execute the simple code? </a:t>
            </a:r>
          </a:p>
          <a:p>
            <a:endParaRPr lang="en-US" baseline="0" dirty="0" smtClean="0"/>
          </a:p>
          <a:p>
            <a:r>
              <a:rPr lang="en-US" dirty="0" smtClean="0"/>
              <a:t>The core of Hibernate</a:t>
            </a:r>
            <a:r>
              <a:rPr lang="en-US" baseline="0" dirty="0" smtClean="0"/>
              <a:t> ORM defines type of request and redirects the request to core of Hibernate OGM.  Then, the core of Hibernate OGM loads concrete provider and sends it a sequence of commands of a lower level. These commands are: </a:t>
            </a:r>
          </a:p>
          <a:p>
            <a:pPr marL="228600" indent="-228600">
              <a:buAutoNum type="arabicParenR"/>
            </a:pPr>
            <a:r>
              <a:rPr lang="en-US" baseline="0" dirty="0" smtClean="0"/>
              <a:t>To create a new transaction</a:t>
            </a:r>
          </a:p>
          <a:p>
            <a:pPr marL="228600" indent="-228600">
              <a:buAutoNum type="arabicParenR"/>
            </a:pPr>
            <a:r>
              <a:rPr lang="en-US" baseline="0" dirty="0" smtClean="0"/>
              <a:t>To create an empty tuple for future entity</a:t>
            </a:r>
          </a:p>
          <a:p>
            <a:pPr marL="228600" indent="-228600">
              <a:buAutoNum type="arabicParenR"/>
            </a:pPr>
            <a:r>
              <a:rPr lang="en-US" baseline="0" dirty="0" smtClean="0"/>
              <a:t>To set data of new entity and to insert to storage</a:t>
            </a:r>
          </a:p>
          <a:p>
            <a:pPr marL="228600" indent="-228600">
              <a:buAutoNum type="arabicParenR"/>
            </a:pPr>
            <a:r>
              <a:rPr lang="en-US" baseline="0" dirty="0" smtClean="0"/>
              <a:t>To commit the transaction.</a:t>
            </a:r>
          </a:p>
          <a:p>
            <a:pPr marL="228600" indent="-228600">
              <a:buAutoNum type="arabicParenR"/>
            </a:pPr>
            <a:endParaRPr lang="en-US" baseline="0" dirty="0" smtClean="0"/>
          </a:p>
          <a:p>
            <a:pPr marL="0" indent="0">
              <a:buNone/>
            </a:pPr>
            <a:r>
              <a:rPr lang="en-US" baseline="0" dirty="0" smtClean="0"/>
              <a:t>Then concrete data storage provider and grid dialect do low-level actions with the storage.</a:t>
            </a:r>
          </a:p>
          <a:p>
            <a:pPr marL="228600" indent="-228600">
              <a:buAutoNum type="arabicParenR"/>
            </a:pPr>
            <a:endParaRPr lang="en-US" baseline="0" dirty="0" smtClean="0"/>
          </a:p>
          <a:p>
            <a:pPr marL="0" indent="0">
              <a:buNone/>
            </a:pPr>
            <a:r>
              <a:rPr lang="en-US" baseline="0" dirty="0" smtClean="0"/>
              <a:t>The demonstrated sequence is right for OrientDB integration module.  Integration modules  for other storages can have another sequence.</a:t>
            </a:r>
          </a:p>
          <a:p>
            <a:endParaRPr lang="en-US" baseline="0" dirty="0" smtClean="0"/>
          </a:p>
        </p:txBody>
      </p:sp>
      <p:sp>
        <p:nvSpPr>
          <p:cNvPr id="4" name="Slide Number Placeholder 3"/>
          <p:cNvSpPr>
            <a:spLocks noGrp="1"/>
          </p:cNvSpPr>
          <p:nvPr>
            <p:ph type="sldNum" sz="quarter" idx="10"/>
          </p:nvPr>
        </p:nvSpPr>
        <p:spPr/>
        <p:txBody>
          <a:bodyPr/>
          <a:lstStyle/>
          <a:p>
            <a:fld id="{7AE90029-A909-AD4E-9775-A0D64990AD22}" type="slidenum">
              <a:rPr lang="en-US" smtClean="0"/>
              <a:t>11</a:t>
            </a:fld>
            <a:endParaRPr lang="en-US"/>
          </a:p>
        </p:txBody>
      </p:sp>
    </p:spTree>
    <p:extLst>
      <p:ext uri="{BB962C8B-B14F-4D97-AF65-F5344CB8AC3E}">
        <p14:creationId xmlns:p14="http://schemas.microsoft.com/office/powerpoint/2010/main" val="1388935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OrientDB is a multi-model database.</a:t>
            </a:r>
            <a:r>
              <a:rPr lang="en-US" baseline="0" dirty="0" smtClean="0"/>
              <a:t> It</a:t>
            </a:r>
            <a:r>
              <a:rPr lang="en-US" dirty="0" smtClean="0"/>
              <a:t> combines document-oriented</a:t>
            </a:r>
            <a:r>
              <a:rPr lang="en-US" baseline="0" dirty="0" smtClean="0"/>
              <a:t> and graph storages. In this way, you can create a document as graph node (vertex) and  you can make link (edge) to other graph node. The first release of OrientDB was in 2010 by Luca </a:t>
            </a:r>
            <a:r>
              <a:rPr lang="en-US" baseline="0" dirty="0" err="1" smtClean="0"/>
              <a:t>Garulli</a:t>
            </a:r>
            <a:r>
              <a:rPr lang="en-US" baseline="0" dirty="0" smtClean="0"/>
              <a:t>.</a:t>
            </a:r>
          </a:p>
          <a:p>
            <a:endParaRPr lang="en-US" baseline="0" dirty="0" smtClean="0"/>
          </a:p>
          <a:p>
            <a:r>
              <a:rPr lang="en-US" baseline="0" dirty="0" smtClean="0"/>
              <a:t>OrientDB has advantages</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13</a:t>
            </a:fld>
            <a:endParaRPr lang="en-US"/>
          </a:p>
        </p:txBody>
      </p:sp>
    </p:spTree>
    <p:extLst>
      <p:ext uri="{BB962C8B-B14F-4D97-AF65-F5344CB8AC3E}">
        <p14:creationId xmlns:p14="http://schemas.microsoft.com/office/powerpoint/2010/main" val="1789631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OrientDB is a multi-model database.</a:t>
            </a:r>
            <a:r>
              <a:rPr lang="en-US" baseline="0" dirty="0" smtClean="0"/>
              <a:t> It</a:t>
            </a:r>
            <a:r>
              <a:rPr lang="en-US" dirty="0" smtClean="0"/>
              <a:t> combines document-oriented</a:t>
            </a:r>
            <a:r>
              <a:rPr lang="en-US" baseline="0" dirty="0" smtClean="0"/>
              <a:t> and graph storages. In this way, you can create a document as graph node (vertex) and  you can make link (edge) to other graph node. The first release of OrientDB was in 2010 by Luca </a:t>
            </a:r>
            <a:r>
              <a:rPr lang="en-US" baseline="0" dirty="0" err="1" smtClean="0"/>
              <a:t>Garulli</a:t>
            </a:r>
            <a:r>
              <a:rPr lang="en-US" baseline="0" dirty="0" smtClean="0"/>
              <a:t>.</a:t>
            </a:r>
          </a:p>
          <a:p>
            <a:endParaRPr lang="en-US" baseline="0" dirty="0" smtClean="0"/>
          </a:p>
          <a:p>
            <a:r>
              <a:rPr lang="en-US" baseline="0" dirty="0" smtClean="0"/>
              <a:t>OrientDB has advantages</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14</a:t>
            </a:fld>
            <a:endParaRPr lang="en-US"/>
          </a:p>
        </p:txBody>
      </p:sp>
    </p:spTree>
    <p:extLst>
      <p:ext uri="{BB962C8B-B14F-4D97-AF65-F5344CB8AC3E}">
        <p14:creationId xmlns:p14="http://schemas.microsoft.com/office/powerpoint/2010/main" val="4251997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117709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3" name="Rectangle 2"/>
          <p:cNvSpPr/>
          <p:nvPr userDrawn="1"/>
        </p:nvSpPr>
        <p:spPr>
          <a:xfrm>
            <a:off x="1" y="926332"/>
            <a:ext cx="778669" cy="55760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srgbClr val="2FC2D9"/>
              </a:solidFill>
            </a:endParaRPr>
          </a:p>
        </p:txBody>
      </p:sp>
      <p:sp>
        <p:nvSpPr>
          <p:cNvPr id="4" name="Oval 3"/>
          <p:cNvSpPr/>
          <p:nvPr userDrawn="1"/>
        </p:nvSpPr>
        <p:spPr>
          <a:xfrm>
            <a:off x="575866" y="3477648"/>
            <a:ext cx="411480" cy="411480"/>
          </a:xfrm>
          <a:prstGeom prst="ellipse">
            <a:avLst/>
          </a:prstGeom>
          <a:solidFill>
            <a:srgbClr val="2FC2D9"/>
          </a:solidFill>
          <a:ln w="25400">
            <a:solidFill>
              <a:srgbClr val="FFFFFF"/>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1500" dirty="0">
                <a:solidFill>
                  <a:srgbClr val="FFFFFF"/>
                </a:solidFill>
                <a:latin typeface="Arial Black"/>
                <a:cs typeface="Arial Black"/>
              </a:rPr>
              <a:t>2</a:t>
            </a:r>
          </a:p>
        </p:txBody>
      </p:sp>
      <p:cxnSp>
        <p:nvCxnSpPr>
          <p:cNvPr id="6" name="Straight Connector 5"/>
          <p:cNvCxnSpPr/>
          <p:nvPr userDrawn="1"/>
        </p:nvCxnSpPr>
        <p:spPr>
          <a:xfrm flipH="1">
            <a:off x="0" y="4633576"/>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userDrawn="1"/>
        </p:nvSpPr>
        <p:spPr>
          <a:xfrm>
            <a:off x="575866" y="1630376"/>
            <a:ext cx="411480" cy="411480"/>
          </a:xfrm>
          <a:prstGeom prst="ellipse">
            <a:avLst/>
          </a:prstGeom>
          <a:solidFill>
            <a:schemeClr val="accent2"/>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1500" dirty="0">
                <a:solidFill>
                  <a:schemeClr val="bg1"/>
                </a:solidFill>
                <a:latin typeface="Arial Black"/>
                <a:cs typeface="Arial Black"/>
              </a:rPr>
              <a:t>1</a:t>
            </a:r>
          </a:p>
        </p:txBody>
      </p:sp>
      <p:cxnSp>
        <p:nvCxnSpPr>
          <p:cNvPr id="8" name="Straight Connector 7"/>
          <p:cNvCxnSpPr/>
          <p:nvPr userDrawn="1"/>
        </p:nvCxnSpPr>
        <p:spPr>
          <a:xfrm flipH="1">
            <a:off x="0" y="2786304"/>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userDrawn="1"/>
        </p:nvSpPr>
        <p:spPr>
          <a:xfrm>
            <a:off x="575866" y="5324921"/>
            <a:ext cx="411480" cy="411480"/>
          </a:xfrm>
          <a:prstGeom prst="ellipse">
            <a:avLst/>
          </a:prstGeom>
          <a:solidFill>
            <a:srgbClr val="2FC2D9"/>
          </a:solidFill>
          <a:ln w="25400">
            <a:solidFill>
              <a:srgbClr val="FFFFFF"/>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1500" dirty="0">
                <a:solidFill>
                  <a:srgbClr val="FFFFFF"/>
                </a:solidFill>
                <a:latin typeface="Arial Black"/>
                <a:cs typeface="Arial Black"/>
              </a:rPr>
              <a:t>3</a:t>
            </a:r>
          </a:p>
        </p:txBody>
      </p:sp>
      <p:sp>
        <p:nvSpPr>
          <p:cNvPr id="10" name="Text Placeholder 9"/>
          <p:cNvSpPr>
            <a:spLocks noGrp="1"/>
          </p:cNvSpPr>
          <p:nvPr>
            <p:ph type="body" sz="quarter" idx="23" hasCustomPrompt="1"/>
          </p:nvPr>
        </p:nvSpPr>
        <p:spPr>
          <a:xfrm>
            <a:off x="1117600" y="1422400"/>
            <a:ext cx="1790700" cy="889000"/>
          </a:xfrm>
          <a:prstGeom prst="rect">
            <a:avLst/>
          </a:prstGeom>
        </p:spPr>
        <p:txBody>
          <a:bodyPr vert="horz" anchor="ctr" anchorCtr="0"/>
          <a:lstStyle>
            <a:lvl1pPr marL="0" indent="0">
              <a:buNone/>
              <a:defRPr sz="1600" baseline="0">
                <a:latin typeface="Arial Black"/>
                <a:cs typeface="Arial Black"/>
              </a:defRPr>
            </a:lvl1pPr>
          </a:lstStyle>
          <a:p>
            <a:pPr lvl="0"/>
            <a:r>
              <a:rPr lang="en-US" dirty="0" smtClean="0"/>
              <a:t>LOREM IPSUM DOLOR SIT AMET DIAM</a:t>
            </a:r>
            <a:endParaRPr lang="en-US" dirty="0"/>
          </a:p>
        </p:txBody>
      </p:sp>
      <p:sp>
        <p:nvSpPr>
          <p:cNvPr id="12" name="Content Placeholder 11"/>
          <p:cNvSpPr>
            <a:spLocks noGrp="1"/>
          </p:cNvSpPr>
          <p:nvPr>
            <p:ph sz="quarter" idx="24" hasCustomPrompt="1"/>
          </p:nvPr>
        </p:nvSpPr>
        <p:spPr>
          <a:xfrm>
            <a:off x="3086100" y="1206500"/>
            <a:ext cx="5664200" cy="1333500"/>
          </a:xfrm>
          <a:prstGeom prst="rect">
            <a:avLst/>
          </a:prstGeom>
        </p:spPr>
        <p:txBody>
          <a:bodyPr vert="horz" anchor="ctr" anchorCtr="0"/>
          <a:lstStyle>
            <a:lvl1pPr marL="173736" marR="0" indent="-173736" algn="l" defTabSz="457200" rtl="0" eaLnBrk="1" fontAlgn="auto" latinLnBrk="0" hangingPunct="1">
              <a:lnSpc>
                <a:spcPct val="120000"/>
              </a:lnSpc>
              <a:spcBef>
                <a:spcPts val="0"/>
              </a:spcBef>
              <a:spcAft>
                <a:spcPts val="800"/>
              </a:spcAft>
              <a:buClr>
                <a:schemeClr val="accent2"/>
              </a:buClr>
              <a:buSzTx/>
              <a:buFont typeface="Arial"/>
              <a:buChar char="•"/>
              <a:tabLst/>
              <a:defRPr sz="1400" baseline="0"/>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endParaRPr lang="en-US" dirty="0" smtClean="0"/>
          </a:p>
          <a:p>
            <a:pPr lvl="0"/>
            <a:r>
              <a:rPr lang="en-US" dirty="0" smtClean="0"/>
              <a:t>Se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magna </a:t>
            </a:r>
            <a:r>
              <a:rPr lang="en-US" dirty="0" err="1" smtClean="0"/>
              <a:t>erat</a:t>
            </a:r>
            <a:r>
              <a:rPr lang="en-US" dirty="0" smtClean="0"/>
              <a:t> </a:t>
            </a:r>
            <a:r>
              <a:rPr lang="en-US" dirty="0" err="1" smtClean="0"/>
              <a:t>volutpat</a:t>
            </a:r>
            <a:endParaRPr lang="en-US" dirty="0" smtClean="0"/>
          </a:p>
          <a:p>
            <a:pPr marL="173736" marR="0" lvl="0" indent="-173736" algn="l" defTabSz="457200" rtl="0" eaLnBrk="1" fontAlgn="auto" latinLnBrk="0" hangingPunct="1">
              <a:lnSpc>
                <a:spcPct val="120000"/>
              </a:lnSpc>
              <a:spcBef>
                <a:spcPts val="0"/>
              </a:spcBef>
              <a:spcAft>
                <a:spcPts val="80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endParaRPr lang="en-US" dirty="0" smtClean="0"/>
          </a:p>
        </p:txBody>
      </p:sp>
      <p:sp>
        <p:nvSpPr>
          <p:cNvPr id="19" name="Text Placeholder 9"/>
          <p:cNvSpPr>
            <a:spLocks noGrp="1"/>
          </p:cNvSpPr>
          <p:nvPr>
            <p:ph type="body" sz="quarter" idx="25" hasCustomPrompt="1"/>
          </p:nvPr>
        </p:nvSpPr>
        <p:spPr>
          <a:xfrm>
            <a:off x="1117600" y="3238500"/>
            <a:ext cx="1790700" cy="889000"/>
          </a:xfrm>
          <a:prstGeom prst="rect">
            <a:avLst/>
          </a:prstGeom>
        </p:spPr>
        <p:txBody>
          <a:bodyPr vert="horz" anchor="ctr" anchorCtr="0"/>
          <a:lstStyle>
            <a:lvl1pPr marL="0" indent="0">
              <a:buNone/>
              <a:defRPr sz="1600" baseline="0">
                <a:latin typeface="Arial Black"/>
                <a:cs typeface="Arial Black"/>
              </a:defRPr>
            </a:lvl1pPr>
          </a:lstStyle>
          <a:p>
            <a:pPr lvl="0"/>
            <a:r>
              <a:rPr lang="en-US" dirty="0" smtClean="0"/>
              <a:t>LOREM IPSUM DOLOR SIT AMET DIAM</a:t>
            </a:r>
            <a:endParaRPr lang="en-US" dirty="0"/>
          </a:p>
        </p:txBody>
      </p:sp>
      <p:sp>
        <p:nvSpPr>
          <p:cNvPr id="20" name="Content Placeholder 11"/>
          <p:cNvSpPr>
            <a:spLocks noGrp="1"/>
          </p:cNvSpPr>
          <p:nvPr>
            <p:ph sz="quarter" idx="26" hasCustomPrompt="1"/>
          </p:nvPr>
        </p:nvSpPr>
        <p:spPr>
          <a:xfrm>
            <a:off x="3086100" y="3022600"/>
            <a:ext cx="5664200" cy="1333500"/>
          </a:xfrm>
          <a:prstGeom prst="rect">
            <a:avLst/>
          </a:prstGeom>
        </p:spPr>
        <p:txBody>
          <a:bodyPr vert="horz" anchor="ctr" anchorCtr="0"/>
          <a:lstStyle>
            <a:lvl1pPr marL="173736" marR="0" indent="-173736" algn="l" defTabSz="457200" rtl="0" eaLnBrk="1" fontAlgn="auto" latinLnBrk="0" hangingPunct="1">
              <a:lnSpc>
                <a:spcPct val="120000"/>
              </a:lnSpc>
              <a:spcBef>
                <a:spcPts val="0"/>
              </a:spcBef>
              <a:spcAft>
                <a:spcPts val="800"/>
              </a:spcAft>
              <a:buClr>
                <a:schemeClr val="accent2"/>
              </a:buClr>
              <a:buSzTx/>
              <a:buFont typeface="Arial"/>
              <a:buChar char="•"/>
              <a:tabLst/>
              <a:defRPr sz="1400" baseline="0"/>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endParaRPr lang="en-US" dirty="0" smtClean="0"/>
          </a:p>
          <a:p>
            <a:pPr lvl="0"/>
            <a:r>
              <a:rPr lang="en-US" dirty="0" smtClean="0"/>
              <a:t>Se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magna </a:t>
            </a:r>
            <a:r>
              <a:rPr lang="en-US" dirty="0" err="1" smtClean="0"/>
              <a:t>erat</a:t>
            </a:r>
            <a:r>
              <a:rPr lang="en-US" dirty="0" smtClean="0"/>
              <a:t> </a:t>
            </a:r>
            <a:r>
              <a:rPr lang="en-US" dirty="0" err="1" smtClean="0"/>
              <a:t>volutpat</a:t>
            </a:r>
            <a:endParaRPr lang="en-US" dirty="0" smtClean="0"/>
          </a:p>
          <a:p>
            <a:pPr marL="173736" marR="0" lvl="0" indent="-173736" algn="l" defTabSz="457200" rtl="0" eaLnBrk="1" fontAlgn="auto" latinLnBrk="0" hangingPunct="1">
              <a:lnSpc>
                <a:spcPct val="120000"/>
              </a:lnSpc>
              <a:spcBef>
                <a:spcPts val="0"/>
              </a:spcBef>
              <a:spcAft>
                <a:spcPts val="80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endParaRPr lang="en-US" dirty="0" smtClean="0"/>
          </a:p>
        </p:txBody>
      </p:sp>
      <p:sp>
        <p:nvSpPr>
          <p:cNvPr id="21" name="Text Placeholder 9"/>
          <p:cNvSpPr>
            <a:spLocks noGrp="1"/>
          </p:cNvSpPr>
          <p:nvPr>
            <p:ph type="body" sz="quarter" idx="27" hasCustomPrompt="1"/>
          </p:nvPr>
        </p:nvSpPr>
        <p:spPr>
          <a:xfrm>
            <a:off x="1117600" y="5080000"/>
            <a:ext cx="1790700" cy="889000"/>
          </a:xfrm>
          <a:prstGeom prst="rect">
            <a:avLst/>
          </a:prstGeom>
        </p:spPr>
        <p:txBody>
          <a:bodyPr vert="horz" anchor="ctr" anchorCtr="0"/>
          <a:lstStyle>
            <a:lvl1pPr marL="0" indent="0">
              <a:buNone/>
              <a:defRPr sz="1600" baseline="0">
                <a:latin typeface="Arial Black"/>
                <a:cs typeface="Arial Black"/>
              </a:defRPr>
            </a:lvl1pPr>
          </a:lstStyle>
          <a:p>
            <a:pPr lvl="0"/>
            <a:r>
              <a:rPr lang="en-US" dirty="0" smtClean="0"/>
              <a:t>LOREM IPSUM DOLOR SIT AMET DIAM</a:t>
            </a:r>
            <a:endParaRPr lang="en-US" dirty="0"/>
          </a:p>
        </p:txBody>
      </p:sp>
      <p:sp>
        <p:nvSpPr>
          <p:cNvPr id="22" name="Content Placeholder 11"/>
          <p:cNvSpPr>
            <a:spLocks noGrp="1"/>
          </p:cNvSpPr>
          <p:nvPr>
            <p:ph sz="quarter" idx="28" hasCustomPrompt="1"/>
          </p:nvPr>
        </p:nvSpPr>
        <p:spPr>
          <a:xfrm>
            <a:off x="3086100" y="4864100"/>
            <a:ext cx="5664200" cy="1333500"/>
          </a:xfrm>
          <a:prstGeom prst="rect">
            <a:avLst/>
          </a:prstGeom>
        </p:spPr>
        <p:txBody>
          <a:bodyPr vert="horz" anchor="ctr" anchorCtr="0"/>
          <a:lstStyle>
            <a:lvl1pPr marL="173736" marR="0" indent="-173736" algn="l" defTabSz="457200" rtl="0" eaLnBrk="1" fontAlgn="auto" latinLnBrk="0" hangingPunct="1">
              <a:lnSpc>
                <a:spcPct val="120000"/>
              </a:lnSpc>
              <a:spcBef>
                <a:spcPts val="0"/>
              </a:spcBef>
              <a:spcAft>
                <a:spcPts val="800"/>
              </a:spcAft>
              <a:buClr>
                <a:schemeClr val="accent2"/>
              </a:buClr>
              <a:buSzTx/>
              <a:buFont typeface="Arial"/>
              <a:buChar char="•"/>
              <a:tabLst/>
              <a:defRPr sz="1400" baseline="0"/>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endParaRPr lang="en-US" dirty="0" smtClean="0"/>
          </a:p>
          <a:p>
            <a:pPr lvl="0"/>
            <a:r>
              <a:rPr lang="en-US" dirty="0" smtClean="0"/>
              <a:t>Se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magna </a:t>
            </a:r>
            <a:r>
              <a:rPr lang="en-US" dirty="0" err="1" smtClean="0"/>
              <a:t>erat</a:t>
            </a:r>
            <a:r>
              <a:rPr lang="en-US" dirty="0" smtClean="0"/>
              <a:t> </a:t>
            </a:r>
            <a:r>
              <a:rPr lang="en-US" dirty="0" err="1" smtClean="0"/>
              <a:t>volutpat</a:t>
            </a:r>
            <a:endParaRPr lang="en-US" dirty="0" smtClean="0"/>
          </a:p>
          <a:p>
            <a:pPr marL="173736" marR="0" lvl="0" indent="-173736" algn="l" defTabSz="457200" rtl="0" eaLnBrk="1" fontAlgn="auto" latinLnBrk="0" hangingPunct="1">
              <a:lnSpc>
                <a:spcPct val="120000"/>
              </a:lnSpc>
              <a:spcBef>
                <a:spcPts val="0"/>
              </a:spcBef>
              <a:spcAft>
                <a:spcPts val="80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endParaRPr lang="en-US" dirty="0" smtClean="0"/>
          </a:p>
        </p:txBody>
      </p:sp>
      <p:sp>
        <p:nvSpPr>
          <p:cNvPr id="23"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04106931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se Study - without image">
    <p:spTree>
      <p:nvGrpSpPr>
        <p:cNvPr id="1" name=""/>
        <p:cNvGrpSpPr/>
        <p:nvPr/>
      </p:nvGrpSpPr>
      <p:grpSpPr>
        <a:xfrm>
          <a:off x="0" y="0"/>
          <a:ext cx="0" cy="0"/>
          <a:chOff x="0" y="0"/>
          <a:chExt cx="0" cy="0"/>
        </a:xfrm>
      </p:grpSpPr>
      <p:sp>
        <p:nvSpPr>
          <p:cNvPr id="12" name="Rectangle 11"/>
          <p:cNvSpPr/>
          <p:nvPr userDrawn="1"/>
        </p:nvSpPr>
        <p:spPr>
          <a:xfrm>
            <a:off x="0" y="-4"/>
            <a:ext cx="9144000" cy="929991"/>
          </a:xfrm>
          <a:prstGeom prst="rect">
            <a:avLst/>
          </a:prstGeom>
          <a:solidFill>
            <a:schemeClr val="bg1"/>
          </a:solidFill>
          <a:ln>
            <a:noFill/>
          </a:ln>
          <a:effectLst>
            <a:outerShdw blurRad="40000" dist="25400" dir="5400000"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Placeholder 1"/>
          <p:cNvSpPr>
            <a:spLocks noGrp="1"/>
          </p:cNvSpPr>
          <p:nvPr>
            <p:ph type="title" hasCustomPrompt="1"/>
          </p:nvPr>
        </p:nvSpPr>
        <p:spPr>
          <a:xfrm>
            <a:off x="1808738" y="119512"/>
            <a:ext cx="6457956" cy="724866"/>
          </a:xfrm>
          <a:prstGeom prst="rect">
            <a:avLst/>
          </a:prstGeom>
        </p:spPr>
        <p:txBody>
          <a:bodyPr vert="horz" lIns="91440" tIns="0" rIns="91440" bIns="45720" rtlCol="0" anchor="ctr">
            <a:normAutofit/>
          </a:bodyPr>
          <a:lstStyle>
            <a:lvl1pPr>
              <a:defRPr baseline="0"/>
            </a:lvl1pPr>
          </a:lstStyle>
          <a:p>
            <a:r>
              <a:rPr lang="en-US" dirty="0" smtClean="0"/>
              <a:t>client name</a:t>
            </a:r>
            <a:endParaRPr lang="en-US" dirty="0"/>
          </a:p>
        </p:txBody>
      </p:sp>
      <p:cxnSp>
        <p:nvCxnSpPr>
          <p:cNvPr id="11" name="Straight Connector 10"/>
          <p:cNvCxnSpPr/>
          <p:nvPr userDrawn="1"/>
        </p:nvCxnSpPr>
        <p:spPr>
          <a:xfrm>
            <a:off x="1667934" y="328466"/>
            <a:ext cx="0" cy="27432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9144000" y="943717"/>
            <a:ext cx="0" cy="5598499"/>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2"/>
          <p:cNvSpPr>
            <a:spLocks noGrp="1"/>
          </p:cNvSpPr>
          <p:nvPr>
            <p:ph idx="1" hasCustomPrompt="1"/>
          </p:nvPr>
        </p:nvSpPr>
        <p:spPr>
          <a:xfrm>
            <a:off x="4777866" y="1761513"/>
            <a:ext cx="3931920" cy="3657600"/>
          </a:xfrm>
          <a:prstGeom prst="rect">
            <a:avLst/>
          </a:prstGeom>
        </p:spPr>
        <p:txBody>
          <a:bodyPr vert="horz" lIns="91440" tIns="45720" rIns="91440" bIns="45720" rtlCol="0">
            <a:noAutofit/>
          </a:bodyPr>
          <a:lstStyle>
            <a:lvl1pPr marL="173038" indent="-173038">
              <a:lnSpc>
                <a:spcPts val="1600"/>
              </a:lnSpc>
              <a:spcBef>
                <a:spcPts val="0"/>
              </a:spcBef>
              <a:spcAft>
                <a:spcPts val="1300"/>
              </a:spcAft>
              <a:buClr>
                <a:srgbClr val="2FC2D9"/>
              </a:buClr>
              <a:buFont typeface="Arial"/>
              <a:buChar char="•"/>
              <a:defRPr sz="1600" baseline="0">
                <a:solidFill>
                  <a:schemeClr val="tx1"/>
                </a:solidFill>
              </a:defRPr>
            </a:lvl1pPr>
            <a:lvl2pPr>
              <a:defRPr sz="1600"/>
            </a:lvl2pPr>
            <a:lvl3pPr>
              <a:defRPr sz="1400"/>
            </a:lvl3pPr>
          </a:lstStyle>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p:txBody>
      </p:sp>
      <p:sp>
        <p:nvSpPr>
          <p:cNvPr id="23" name="Content Placeholder 22"/>
          <p:cNvSpPr>
            <a:spLocks noGrp="1"/>
          </p:cNvSpPr>
          <p:nvPr>
            <p:ph sz="quarter" idx="10" hasCustomPrompt="1"/>
          </p:nvPr>
        </p:nvSpPr>
        <p:spPr>
          <a:xfrm>
            <a:off x="363536" y="1761513"/>
            <a:ext cx="3931920" cy="3657600"/>
          </a:xfrm>
          <a:prstGeom prst="rect">
            <a:avLst/>
          </a:prstGeom>
        </p:spPr>
        <p:txBody>
          <a:bodyPr tIns="45720">
            <a:noAutofit/>
          </a:bodyPr>
          <a:lstStyle>
            <a:lvl1pPr marL="0" indent="0">
              <a:lnSpc>
                <a:spcPct val="110000"/>
              </a:lnSpc>
              <a:spcBef>
                <a:spcPts val="0"/>
              </a:spcBef>
              <a:spcAft>
                <a:spcPts val="1300"/>
              </a:spcAft>
              <a:buNone/>
              <a:defRPr sz="1600"/>
            </a:lvl1pPr>
            <a:lvl2pPr>
              <a:defRPr sz="1300"/>
            </a:lvl2pPr>
            <a:lvl3pPr>
              <a:defRPr sz="1300"/>
            </a:lvl3pPr>
            <a:lvl4pPr>
              <a:defRPr sz="1300"/>
            </a:lvl4pPr>
            <a:lvl5pPr>
              <a:defRPr sz="1300"/>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endParaRPr lang="en-US" dirty="0"/>
          </a:p>
        </p:txBody>
      </p:sp>
      <p:sp>
        <p:nvSpPr>
          <p:cNvPr id="4" name="Picture Placeholder 3"/>
          <p:cNvSpPr>
            <a:spLocks noGrp="1"/>
          </p:cNvSpPr>
          <p:nvPr>
            <p:ph type="pic" sz="quarter" idx="13" hasCustomPrompt="1"/>
          </p:nvPr>
        </p:nvSpPr>
        <p:spPr>
          <a:xfrm>
            <a:off x="400004" y="256310"/>
            <a:ext cx="1135543" cy="482600"/>
          </a:xfrm>
          <a:prstGeom prst="rect">
            <a:avLst/>
          </a:prstGeom>
        </p:spPr>
        <p:txBody>
          <a:bodyPr>
            <a:normAutofit/>
          </a:bodyPr>
          <a:lstStyle>
            <a:lvl1pPr marL="0" indent="0">
              <a:buNone/>
              <a:defRPr sz="1200" baseline="0"/>
            </a:lvl1pPr>
          </a:lstStyle>
          <a:p>
            <a:r>
              <a:rPr lang="en-US" dirty="0" smtClean="0"/>
              <a:t>Insert logo</a:t>
            </a:r>
            <a:endParaRPr lang="en-US" dirty="0"/>
          </a:p>
        </p:txBody>
      </p:sp>
      <p:sp>
        <p:nvSpPr>
          <p:cNvPr id="16" name="Text Placeholder 2"/>
          <p:cNvSpPr>
            <a:spLocks noGrp="1"/>
          </p:cNvSpPr>
          <p:nvPr>
            <p:ph type="body" sz="quarter" idx="14" hasCustomPrompt="1"/>
          </p:nvPr>
        </p:nvSpPr>
        <p:spPr>
          <a:xfrm>
            <a:off x="418148" y="1345462"/>
            <a:ext cx="1748991" cy="295466"/>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200">
                <a:solidFill>
                  <a:schemeClr val="bg1"/>
                </a:solidFill>
                <a:latin typeface="Arial Black"/>
                <a:cs typeface="Arial Black"/>
              </a:defRPr>
            </a:lvl1pPr>
          </a:lstStyle>
          <a:p>
            <a:pPr lvl="0"/>
            <a:r>
              <a:rPr lang="en-US" dirty="0" smtClean="0"/>
              <a:t>TITLE TO GO HERE</a:t>
            </a:r>
            <a:endParaRPr lang="en-US" dirty="0"/>
          </a:p>
        </p:txBody>
      </p:sp>
      <p:sp>
        <p:nvSpPr>
          <p:cNvPr id="20" name="Text Placeholder 2"/>
          <p:cNvSpPr>
            <a:spLocks noGrp="1"/>
          </p:cNvSpPr>
          <p:nvPr>
            <p:ph type="body" sz="quarter" idx="16" hasCustomPrompt="1"/>
          </p:nvPr>
        </p:nvSpPr>
        <p:spPr>
          <a:xfrm>
            <a:off x="4825048" y="1345462"/>
            <a:ext cx="1748991" cy="295466"/>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200">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3899584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ase Study with imag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9144000" cy="6858000"/>
          </a:xfrm>
          <a:prstGeom prst="rect">
            <a:avLst/>
          </a:prstGeom>
        </p:spPr>
        <p:txBody>
          <a:bodyPr anchor="ctr"/>
          <a:lstStyle>
            <a:lvl1pPr marL="0" indent="0" algn="ctr">
              <a:buNone/>
              <a:defRPr/>
            </a:lvl1pPr>
          </a:lstStyle>
          <a:p>
            <a:pPr lvl="0"/>
            <a:r>
              <a:rPr lang="en-US" dirty="0" smtClean="0"/>
              <a:t>Insert Case Study Image</a:t>
            </a:r>
          </a:p>
        </p:txBody>
      </p:sp>
      <p:sp>
        <p:nvSpPr>
          <p:cNvPr id="9" name="Rectangle 8"/>
          <p:cNvSpPr/>
          <p:nvPr userDrawn="1"/>
        </p:nvSpPr>
        <p:spPr>
          <a:xfrm>
            <a:off x="0" y="6349742"/>
            <a:ext cx="9144000" cy="5082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title" idx="4294967295" hasCustomPrompt="1"/>
          </p:nvPr>
        </p:nvSpPr>
        <p:spPr>
          <a:xfrm>
            <a:off x="272273" y="269597"/>
            <a:ext cx="5709427" cy="724866"/>
          </a:xfrm>
          <a:prstGeom prst="rect">
            <a:avLst/>
          </a:prstGeom>
        </p:spPr>
        <p:txBody>
          <a:bodyPr/>
          <a:lstStyle>
            <a:lvl1pPr>
              <a:defRPr baseline="0"/>
            </a:lvl1pPr>
          </a:lstStyle>
          <a:p>
            <a:r>
              <a:rPr lang="en-US" dirty="0" smtClean="0"/>
              <a:t>CASE STUDY CLIENT NAME</a:t>
            </a:r>
            <a:endParaRPr lang="en-US" sz="1800" dirty="0"/>
          </a:p>
        </p:txBody>
      </p:sp>
    </p:spTree>
    <p:extLst>
      <p:ext uri="{BB962C8B-B14F-4D97-AF65-F5344CB8AC3E}">
        <p14:creationId xmlns:p14="http://schemas.microsoft.com/office/powerpoint/2010/main" val="25285892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4" name="Picture Placeholder 23"/>
          <p:cNvSpPr>
            <a:spLocks noGrp="1"/>
          </p:cNvSpPr>
          <p:nvPr>
            <p:ph type="pic" sz="quarter" idx="17" hasCustomPrompt="1"/>
          </p:nvPr>
        </p:nvSpPr>
        <p:spPr>
          <a:xfrm>
            <a:off x="0" y="0"/>
            <a:ext cx="9144000" cy="6858000"/>
          </a:xfrm>
          <a:prstGeom prst="rect">
            <a:avLst/>
          </a:prstGeom>
        </p:spPr>
        <p:txBody>
          <a:bodyPr vert="horz" anchor="ctr" anchorCtr="0"/>
          <a:lstStyle>
            <a:lvl1pPr marL="0" indent="0" algn="ctr">
              <a:buNone/>
              <a:defRPr baseline="0"/>
            </a:lvl1pPr>
          </a:lstStyle>
          <a:p>
            <a:r>
              <a:rPr lang="en-US" dirty="0" smtClean="0"/>
              <a:t>CASE STUDY IMAGERY</a:t>
            </a:r>
            <a:endParaRPr lang="en-US" dirty="0"/>
          </a:p>
        </p:txBody>
      </p:sp>
      <p:sp>
        <p:nvSpPr>
          <p:cNvPr id="11" name="Rectangle 10"/>
          <p:cNvSpPr/>
          <p:nvPr/>
        </p:nvSpPr>
        <p:spPr>
          <a:xfrm>
            <a:off x="6488844" y="0"/>
            <a:ext cx="2655156" cy="6858000"/>
          </a:xfrm>
          <a:prstGeom prst="rect">
            <a:avLst/>
          </a:prstGeom>
          <a:solidFill>
            <a:schemeClr val="bg1"/>
          </a:solidFill>
          <a:ln>
            <a:noFill/>
          </a:ln>
          <a:effectLst>
            <a:outerShdw blurRad="50800" dist="38100" dir="10800000" algn="tl"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 Placeholder 2"/>
          <p:cNvSpPr>
            <a:spLocks noGrp="1"/>
          </p:cNvSpPr>
          <p:nvPr>
            <p:ph type="body" sz="quarter" idx="16" hasCustomPrompt="1"/>
          </p:nvPr>
        </p:nvSpPr>
        <p:spPr>
          <a:xfrm>
            <a:off x="6780848" y="939062"/>
            <a:ext cx="2044896" cy="295466"/>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200" baseline="0">
                <a:solidFill>
                  <a:schemeClr val="bg1"/>
                </a:solidFill>
                <a:latin typeface="Arial Black"/>
                <a:cs typeface="Arial Black"/>
              </a:defRPr>
            </a:lvl1pPr>
          </a:lstStyle>
          <a:p>
            <a:pPr lvl="0"/>
            <a:r>
              <a:rPr lang="en-US" dirty="0" smtClean="0"/>
              <a:t>SUBTITLE GOES HERE</a:t>
            </a:r>
            <a:endParaRPr lang="en-US" dirty="0"/>
          </a:p>
        </p:txBody>
      </p:sp>
      <p:sp>
        <p:nvSpPr>
          <p:cNvPr id="12" name="Content Placeholder 10"/>
          <p:cNvSpPr txBox="1">
            <a:spLocks/>
          </p:cNvSpPr>
          <p:nvPr/>
        </p:nvSpPr>
        <p:spPr>
          <a:xfrm>
            <a:off x="6683021" y="1422399"/>
            <a:ext cx="2286000" cy="435789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3736" indent="-173736">
              <a:lnSpc>
                <a:spcPct val="120000"/>
              </a:lnSpc>
              <a:spcBef>
                <a:spcPts val="0"/>
              </a:spcBef>
              <a:spcAft>
                <a:spcPts val="1000"/>
              </a:spcAft>
              <a:buClr>
                <a:schemeClr val="accent2"/>
              </a:buClr>
            </a:pPr>
            <a:r>
              <a:rPr lang="en-US" sz="1400" dirty="0" smtClean="0">
                <a:solidFill>
                  <a:srgbClr val="444444"/>
                </a:solidFill>
                <a:latin typeface="Trebuchet MS"/>
                <a:ea typeface="ＭＳ Ｐゴシック" pitchFamily="34" charset="-128"/>
                <a:cs typeface="Trebuchet MS"/>
              </a:rPr>
              <a:t>Lorem </a:t>
            </a:r>
            <a:r>
              <a:rPr lang="en-US" sz="1400" dirty="0" err="1" smtClean="0">
                <a:solidFill>
                  <a:srgbClr val="444444"/>
                </a:solidFill>
                <a:latin typeface="Trebuchet MS"/>
                <a:cs typeface="Trebuchet MS"/>
              </a:rPr>
              <a:t>ipsum</a:t>
            </a:r>
            <a:r>
              <a:rPr lang="en-US" sz="1400" dirty="0" smtClean="0">
                <a:solidFill>
                  <a:srgbClr val="444444"/>
                </a:solidFill>
                <a:latin typeface="Trebuchet MS"/>
                <a:cs typeface="Trebuchet MS"/>
              </a:rPr>
              <a:t> </a:t>
            </a:r>
            <a:r>
              <a:rPr lang="en-US" sz="1400" dirty="0">
                <a:solidFill>
                  <a:srgbClr val="444444"/>
                </a:solidFill>
                <a:latin typeface="Trebuchet MS"/>
                <a:cs typeface="Trebuchet MS"/>
              </a:rPr>
              <a:t>dolor sit </a:t>
            </a:r>
            <a:r>
              <a:rPr lang="en-US" sz="1400" dirty="0" err="1">
                <a:solidFill>
                  <a:srgbClr val="444444"/>
                </a:solidFill>
                <a:latin typeface="Trebuchet MS"/>
                <a:cs typeface="Trebuchet MS"/>
              </a:rPr>
              <a:t>amet</a:t>
            </a:r>
            <a:r>
              <a:rPr lang="en-US" sz="1400" dirty="0" smtClean="0">
                <a:solidFill>
                  <a:srgbClr val="444444"/>
                </a:solidFill>
                <a:latin typeface="Trebuchet MS"/>
                <a:cs typeface="Trebuchet MS"/>
              </a:rPr>
              <a:t>, </a:t>
            </a:r>
            <a:r>
              <a:rPr lang="en-US" sz="1400" dirty="0" err="1" smtClean="0">
                <a:solidFill>
                  <a:srgbClr val="444444"/>
                </a:solidFill>
                <a:latin typeface="Trebuchet MS"/>
                <a:cs typeface="Trebuchet MS"/>
              </a:rPr>
              <a:t>minum</a:t>
            </a:r>
            <a:r>
              <a:rPr lang="en-US" sz="1400" dirty="0" smtClean="0">
                <a:solidFill>
                  <a:srgbClr val="444444"/>
                </a:solidFill>
                <a:latin typeface="Trebuchet MS"/>
                <a:cs typeface="Trebuchet MS"/>
              </a:rPr>
              <a:t> </a:t>
            </a:r>
            <a:r>
              <a:rPr lang="en-US" sz="1400" dirty="0" err="1" smtClean="0">
                <a:solidFill>
                  <a:srgbClr val="444444"/>
                </a:solidFill>
                <a:latin typeface="Trebuchet MS"/>
                <a:cs typeface="Trebuchet MS"/>
              </a:rPr>
              <a:t>consec</a:t>
            </a:r>
            <a:r>
              <a:rPr lang="en-US" sz="1400" dirty="0" smtClean="0">
                <a:solidFill>
                  <a:srgbClr val="444444"/>
                </a:solidFill>
                <a:latin typeface="Trebuchet MS"/>
                <a:cs typeface="Trebuchet MS"/>
              </a:rPr>
              <a:t> </a:t>
            </a:r>
            <a:r>
              <a:rPr lang="en-US" sz="1400" dirty="0" err="1" smtClean="0">
                <a:solidFill>
                  <a:srgbClr val="444444"/>
                </a:solidFill>
                <a:latin typeface="Trebuchet MS"/>
                <a:cs typeface="Trebuchet MS"/>
              </a:rPr>
              <a:t>tetur</a:t>
            </a:r>
            <a:r>
              <a:rPr lang="en-US" sz="1400" dirty="0" smtClean="0">
                <a:solidFill>
                  <a:srgbClr val="444444"/>
                </a:solidFill>
                <a:latin typeface="Trebuchet MS"/>
                <a:cs typeface="Trebuchet MS"/>
              </a:rPr>
              <a:t> </a:t>
            </a:r>
            <a:r>
              <a:rPr lang="en-US" sz="1400" dirty="0">
                <a:solidFill>
                  <a:srgbClr val="444444"/>
                </a:solidFill>
                <a:latin typeface="Trebuchet MS"/>
                <a:cs typeface="Trebuchet MS"/>
              </a:rPr>
              <a:t>adipiscing </a:t>
            </a:r>
            <a:r>
              <a:rPr lang="en-US" sz="1400" dirty="0" err="1">
                <a:solidFill>
                  <a:srgbClr val="444444"/>
                </a:solidFill>
                <a:latin typeface="Trebuchet MS"/>
                <a:cs typeface="Trebuchet MS"/>
              </a:rPr>
              <a:t>elit</a:t>
            </a:r>
            <a:r>
              <a:rPr lang="en-US" sz="1400" dirty="0">
                <a:solidFill>
                  <a:srgbClr val="444444"/>
                </a:solidFill>
                <a:latin typeface="Trebuchet MS"/>
                <a:cs typeface="Trebuchet MS"/>
              </a:rPr>
              <a:t>. </a:t>
            </a:r>
            <a:endParaRPr lang="en-US" sz="1400" dirty="0" smtClean="0">
              <a:solidFill>
                <a:srgbClr val="444444"/>
              </a:solidFill>
              <a:latin typeface="Trebuchet MS"/>
              <a:cs typeface="Trebuchet MS"/>
            </a:endParaRPr>
          </a:p>
          <a:p>
            <a:pPr marL="173736" indent="-173736">
              <a:lnSpc>
                <a:spcPct val="120000"/>
              </a:lnSpc>
              <a:spcBef>
                <a:spcPts val="0"/>
              </a:spcBef>
              <a:spcAft>
                <a:spcPts val="1000"/>
              </a:spcAft>
              <a:buClr>
                <a:schemeClr val="accent2"/>
              </a:buClr>
            </a:pPr>
            <a:r>
              <a:rPr lang="en-US" sz="1400" dirty="0" err="1" smtClean="0">
                <a:solidFill>
                  <a:srgbClr val="444444"/>
                </a:solidFill>
                <a:latin typeface="Trebuchet MS"/>
                <a:cs typeface="Trebuchet MS"/>
              </a:rPr>
              <a:t>Mauris</a:t>
            </a:r>
            <a:r>
              <a:rPr lang="en-US" sz="1400" dirty="0" smtClean="0">
                <a:solidFill>
                  <a:srgbClr val="444444"/>
                </a:solidFill>
                <a:latin typeface="Trebuchet MS"/>
                <a:cs typeface="Trebuchet MS"/>
              </a:rPr>
              <a:t> </a:t>
            </a:r>
            <a:r>
              <a:rPr lang="en-US" sz="1400" dirty="0">
                <a:solidFill>
                  <a:srgbClr val="444444"/>
                </a:solidFill>
                <a:latin typeface="Trebuchet MS"/>
                <a:cs typeface="Trebuchet MS"/>
              </a:rPr>
              <a:t>sit </a:t>
            </a:r>
            <a:r>
              <a:rPr lang="en-US" sz="1400" dirty="0" err="1">
                <a:solidFill>
                  <a:srgbClr val="444444"/>
                </a:solidFill>
                <a:latin typeface="Trebuchet MS"/>
                <a:cs typeface="Trebuchet MS"/>
              </a:rPr>
              <a:t>amet</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enim</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eget</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odio</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lorem</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venenatis</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egestas</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Donec</a:t>
            </a:r>
            <a:r>
              <a:rPr lang="en-US" sz="1400" dirty="0">
                <a:solidFill>
                  <a:srgbClr val="444444"/>
                </a:solidFill>
                <a:latin typeface="Trebuchet MS"/>
                <a:cs typeface="Trebuchet MS"/>
              </a:rPr>
              <a:t> vitae </a:t>
            </a:r>
            <a:r>
              <a:rPr lang="en-US" sz="1400" dirty="0" err="1">
                <a:solidFill>
                  <a:srgbClr val="444444"/>
                </a:solidFill>
                <a:latin typeface="Trebuchet MS"/>
                <a:cs typeface="Trebuchet MS"/>
              </a:rPr>
              <a:t>molestie</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enim</a:t>
            </a:r>
            <a:r>
              <a:rPr lang="en-US" sz="1400" dirty="0">
                <a:solidFill>
                  <a:srgbClr val="444444"/>
                </a:solidFill>
                <a:latin typeface="Trebuchet MS"/>
                <a:cs typeface="Trebuchet MS"/>
              </a:rPr>
              <a:t>. </a:t>
            </a:r>
            <a:endParaRPr lang="en-US" sz="1400" dirty="0" smtClean="0">
              <a:solidFill>
                <a:srgbClr val="444444"/>
              </a:solidFill>
              <a:latin typeface="Trebuchet MS"/>
              <a:cs typeface="Trebuchet MS"/>
            </a:endParaRPr>
          </a:p>
          <a:p>
            <a:pPr marL="173736" indent="-173736">
              <a:lnSpc>
                <a:spcPct val="120000"/>
              </a:lnSpc>
              <a:spcBef>
                <a:spcPts val="0"/>
              </a:spcBef>
              <a:spcAft>
                <a:spcPts val="1000"/>
              </a:spcAft>
              <a:buClr>
                <a:schemeClr val="accent2"/>
              </a:buClr>
            </a:pPr>
            <a:r>
              <a:rPr lang="en-US" sz="1400" dirty="0" err="1" smtClean="0">
                <a:solidFill>
                  <a:srgbClr val="444444"/>
                </a:solidFill>
                <a:latin typeface="Trebuchet MS"/>
                <a:cs typeface="Trebuchet MS"/>
              </a:rPr>
              <a:t>Aenean</a:t>
            </a:r>
            <a:r>
              <a:rPr lang="en-US" sz="1400" dirty="0" smtClean="0">
                <a:solidFill>
                  <a:srgbClr val="444444"/>
                </a:solidFill>
                <a:latin typeface="Trebuchet MS"/>
                <a:cs typeface="Trebuchet MS"/>
              </a:rPr>
              <a:t> </a:t>
            </a:r>
            <a:r>
              <a:rPr lang="en-US" sz="1400" dirty="0">
                <a:solidFill>
                  <a:srgbClr val="444444"/>
                </a:solidFill>
                <a:latin typeface="Trebuchet MS"/>
                <a:cs typeface="Trebuchet MS"/>
              </a:rPr>
              <a:t>id </a:t>
            </a:r>
            <a:r>
              <a:rPr lang="en-US" sz="1400" dirty="0" err="1">
                <a:solidFill>
                  <a:srgbClr val="444444"/>
                </a:solidFill>
                <a:latin typeface="Trebuchet MS"/>
                <a:cs typeface="Trebuchet MS"/>
              </a:rPr>
              <a:t>mauris</a:t>
            </a:r>
            <a:r>
              <a:rPr lang="en-US" sz="1400" dirty="0">
                <a:solidFill>
                  <a:srgbClr val="444444"/>
                </a:solidFill>
                <a:latin typeface="Trebuchet MS"/>
                <a:cs typeface="Trebuchet MS"/>
              </a:rPr>
              <a:t> adipiscing </a:t>
            </a:r>
            <a:r>
              <a:rPr lang="en-US" sz="1400" dirty="0" err="1">
                <a:solidFill>
                  <a:srgbClr val="444444"/>
                </a:solidFill>
                <a:latin typeface="Trebuchet MS"/>
                <a:cs typeface="Trebuchet MS"/>
              </a:rPr>
              <a:t>accumsan</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iaculis</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urna</a:t>
            </a:r>
            <a:r>
              <a:rPr lang="en-US" sz="1400" dirty="0">
                <a:solidFill>
                  <a:srgbClr val="444444"/>
                </a:solidFill>
                <a:latin typeface="Trebuchet MS"/>
                <a:cs typeface="Trebuchet MS"/>
              </a:rPr>
              <a:t> sit </a:t>
            </a:r>
            <a:r>
              <a:rPr lang="en-US" sz="1400" dirty="0" err="1">
                <a:solidFill>
                  <a:srgbClr val="444444"/>
                </a:solidFill>
                <a:latin typeface="Trebuchet MS"/>
                <a:cs typeface="Trebuchet MS"/>
              </a:rPr>
              <a:t>amet</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facilisis</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velit</a:t>
            </a:r>
            <a:r>
              <a:rPr lang="en-US" sz="1400" dirty="0" smtClean="0">
                <a:solidFill>
                  <a:srgbClr val="444444"/>
                </a:solidFill>
                <a:latin typeface="Trebuchet MS"/>
                <a:cs typeface="Trebuchet MS"/>
              </a:rPr>
              <a:t>.</a:t>
            </a:r>
            <a:endParaRPr lang="en-US" sz="1400" dirty="0">
              <a:solidFill>
                <a:srgbClr val="444444"/>
              </a:solidFill>
              <a:latin typeface="Trebuchet MS"/>
              <a:cs typeface="Trebuchet MS"/>
            </a:endParaRPr>
          </a:p>
        </p:txBody>
      </p:sp>
      <p:cxnSp>
        <p:nvCxnSpPr>
          <p:cNvPr id="14" name="Straight Connector 13"/>
          <p:cNvCxnSpPr/>
          <p:nvPr/>
        </p:nvCxnSpPr>
        <p:spPr>
          <a:xfrm flipH="1">
            <a:off x="6671724" y="757317"/>
            <a:ext cx="2283749"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6" name="Title 1"/>
          <p:cNvSpPr>
            <a:spLocks noGrp="1"/>
          </p:cNvSpPr>
          <p:nvPr userDrawn="1">
            <p:ph type="title" idx="4294967295" hasCustomPrompt="1"/>
          </p:nvPr>
        </p:nvSpPr>
        <p:spPr>
          <a:xfrm>
            <a:off x="272273" y="269597"/>
            <a:ext cx="5709427" cy="724866"/>
          </a:xfrm>
          <a:prstGeom prst="rect">
            <a:avLst/>
          </a:prstGeom>
        </p:spPr>
        <p:txBody>
          <a:bodyPr/>
          <a:lstStyle>
            <a:lvl1pPr>
              <a:defRPr baseline="0"/>
            </a:lvl1pPr>
          </a:lstStyle>
          <a:p>
            <a:r>
              <a:rPr lang="en-US" dirty="0" smtClean="0"/>
              <a:t>CASE STUDY CLIENT NAME</a:t>
            </a:r>
            <a:endParaRPr lang="en-US" sz="1800" dirty="0"/>
          </a:p>
        </p:txBody>
      </p:sp>
      <p:sp>
        <p:nvSpPr>
          <p:cNvPr id="9" name="Picture Placeholder 3"/>
          <p:cNvSpPr>
            <a:spLocks noGrp="1"/>
          </p:cNvSpPr>
          <p:nvPr>
            <p:ph type="pic" sz="quarter" idx="13" hasCustomPrompt="1"/>
          </p:nvPr>
        </p:nvSpPr>
        <p:spPr>
          <a:xfrm>
            <a:off x="6683021" y="200557"/>
            <a:ext cx="1135543" cy="455167"/>
          </a:xfrm>
          <a:prstGeom prst="rect">
            <a:avLst/>
          </a:prstGeom>
        </p:spPr>
        <p:txBody>
          <a:bodyPr>
            <a:normAutofit/>
          </a:bodyPr>
          <a:lstStyle>
            <a:lvl1pPr marL="0" indent="0">
              <a:buNone/>
              <a:defRPr sz="1200" baseline="0"/>
            </a:lvl1pPr>
          </a:lstStyle>
          <a:p>
            <a:r>
              <a:rPr lang="en-US" dirty="0" smtClean="0"/>
              <a:t>Insert logo</a:t>
            </a:r>
            <a:endParaRPr lang="en-US" dirty="0"/>
          </a:p>
        </p:txBody>
      </p:sp>
    </p:spTree>
    <p:extLst>
      <p:ext uri="{BB962C8B-B14F-4D97-AF65-F5344CB8AC3E}">
        <p14:creationId xmlns:p14="http://schemas.microsoft.com/office/powerpoint/2010/main" val="395595819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14" name="Rectangle 13"/>
          <p:cNvSpPr/>
          <p:nvPr userDrawn="1"/>
        </p:nvSpPr>
        <p:spPr>
          <a:xfrm>
            <a:off x="0" y="6349742"/>
            <a:ext cx="9144000" cy="5082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icture Placeholder 5"/>
          <p:cNvSpPr>
            <a:spLocks noGrp="1"/>
          </p:cNvSpPr>
          <p:nvPr>
            <p:ph type="pic" sz="quarter" idx="10" hasCustomPrompt="1"/>
          </p:nvPr>
        </p:nvSpPr>
        <p:spPr>
          <a:xfrm>
            <a:off x="0" y="0"/>
            <a:ext cx="9144000" cy="6858000"/>
          </a:xfrm>
          <a:prstGeom prst="rect">
            <a:avLst/>
          </a:prstGeom>
        </p:spPr>
        <p:txBody>
          <a:bodyPr anchor="t"/>
          <a:lstStyle>
            <a:lvl1pPr marL="0" indent="0" algn="ctr">
              <a:buNone/>
              <a:defRPr/>
            </a:lvl1pPr>
          </a:lstStyle>
          <a:p>
            <a:pPr lvl="0"/>
            <a:r>
              <a:rPr lang="en-US" dirty="0" smtClean="0"/>
              <a:t>Insert Image</a:t>
            </a:r>
          </a:p>
        </p:txBody>
      </p:sp>
      <p:sp>
        <p:nvSpPr>
          <p:cNvPr id="8" name="Text Placeholder 13"/>
          <p:cNvSpPr txBox="1">
            <a:spLocks/>
          </p:cNvSpPr>
          <p:nvPr userDrawn="1"/>
        </p:nvSpPr>
        <p:spPr>
          <a:xfrm>
            <a:off x="781353" y="3328611"/>
            <a:ext cx="6488113" cy="923330"/>
          </a:xfrm>
          <a:prstGeom prst="rect">
            <a:avLst/>
          </a:prstGeom>
        </p:spPr>
        <p:txBody>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p:txBody>
      </p:sp>
      <p:sp>
        <p:nvSpPr>
          <p:cNvPr id="17" name="Text Placeholder 12"/>
          <p:cNvSpPr>
            <a:spLocks noGrp="1"/>
          </p:cNvSpPr>
          <p:nvPr>
            <p:ph type="body" sz="quarter" idx="15" hasCustomPrompt="1"/>
          </p:nvPr>
        </p:nvSpPr>
        <p:spPr>
          <a:xfrm>
            <a:off x="872405" y="5136641"/>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8" name="Text Placeholder 12"/>
          <p:cNvSpPr>
            <a:spLocks noGrp="1"/>
          </p:cNvSpPr>
          <p:nvPr>
            <p:ph type="body" sz="quarter" idx="16" hasCustomPrompt="1"/>
          </p:nvPr>
        </p:nvSpPr>
        <p:spPr>
          <a:xfrm>
            <a:off x="872405" y="4479647"/>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0" name="Text Placeholder 14"/>
          <p:cNvSpPr>
            <a:spLocks noGrp="1"/>
          </p:cNvSpPr>
          <p:nvPr>
            <p:ph type="body" sz="quarter" idx="17" hasCustomPrompt="1"/>
          </p:nvPr>
        </p:nvSpPr>
        <p:spPr>
          <a:xfrm>
            <a:off x="866629" y="3276170"/>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
        <p:nvSpPr>
          <p:cNvPr id="21" name="Text Placeholder 12"/>
          <p:cNvSpPr>
            <a:spLocks noGrp="1"/>
          </p:cNvSpPr>
          <p:nvPr>
            <p:ph type="body" sz="quarter" idx="18" hasCustomPrompt="1"/>
          </p:nvPr>
        </p:nvSpPr>
        <p:spPr>
          <a:xfrm>
            <a:off x="872405" y="3831947"/>
            <a:ext cx="528575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Type Line 1 Here</a:t>
            </a:r>
            <a:endParaRPr lang="en-US" dirty="0"/>
          </a:p>
        </p:txBody>
      </p:sp>
    </p:spTree>
    <p:extLst>
      <p:ext uri="{BB962C8B-B14F-4D97-AF65-F5344CB8AC3E}">
        <p14:creationId xmlns:p14="http://schemas.microsoft.com/office/powerpoint/2010/main" val="29536862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9" name="Picture Placeholder 6" descr="Pattern_ppt.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9144000" cy="6858000"/>
          </a:xfrm>
          <a:prstGeom prst="rect">
            <a:avLst/>
          </a:prstGeom>
        </p:spPr>
      </p:pic>
      <p:sp>
        <p:nvSpPr>
          <p:cNvPr id="8" name="Text Placeholder 13"/>
          <p:cNvSpPr txBox="1">
            <a:spLocks/>
          </p:cNvSpPr>
          <p:nvPr userDrawn="1"/>
        </p:nvSpPr>
        <p:spPr>
          <a:xfrm>
            <a:off x="781353" y="3328611"/>
            <a:ext cx="6488113" cy="923330"/>
          </a:xfrm>
          <a:prstGeom prst="rect">
            <a:avLst/>
          </a:prstGeom>
        </p:spPr>
        <p:txBody>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p:txBody>
      </p:sp>
      <p:sp>
        <p:nvSpPr>
          <p:cNvPr id="10" name="Text Placeholder 12"/>
          <p:cNvSpPr>
            <a:spLocks noGrp="1"/>
          </p:cNvSpPr>
          <p:nvPr>
            <p:ph type="body" sz="quarter" idx="15" hasCustomPrompt="1"/>
          </p:nvPr>
        </p:nvSpPr>
        <p:spPr>
          <a:xfrm>
            <a:off x="872405" y="5136641"/>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1" name="Text Placeholder 12"/>
          <p:cNvSpPr>
            <a:spLocks noGrp="1"/>
          </p:cNvSpPr>
          <p:nvPr>
            <p:ph type="body" sz="quarter" idx="16" hasCustomPrompt="1"/>
          </p:nvPr>
        </p:nvSpPr>
        <p:spPr>
          <a:xfrm>
            <a:off x="872405" y="4479647"/>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14" name="Text Placeholder 14"/>
          <p:cNvSpPr>
            <a:spLocks noGrp="1"/>
          </p:cNvSpPr>
          <p:nvPr>
            <p:ph type="body" sz="quarter" idx="17" hasCustomPrompt="1"/>
          </p:nvPr>
        </p:nvSpPr>
        <p:spPr>
          <a:xfrm>
            <a:off x="866629" y="3276170"/>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
        <p:nvSpPr>
          <p:cNvPr id="16" name="Text Placeholder 12"/>
          <p:cNvSpPr>
            <a:spLocks noGrp="1"/>
          </p:cNvSpPr>
          <p:nvPr>
            <p:ph type="body" sz="quarter" idx="18" hasCustomPrompt="1"/>
          </p:nvPr>
        </p:nvSpPr>
        <p:spPr>
          <a:xfrm>
            <a:off x="872405" y="3831947"/>
            <a:ext cx="528575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Type Line 1 Here</a:t>
            </a:r>
            <a:endParaRPr lang="en-US" dirty="0"/>
          </a:p>
        </p:txBody>
      </p:sp>
    </p:spTree>
    <p:extLst>
      <p:ext uri="{BB962C8B-B14F-4D97-AF65-F5344CB8AC3E}">
        <p14:creationId xmlns:p14="http://schemas.microsoft.com/office/powerpoint/2010/main" val="642818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ackground Slide">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gradFill flip="none" rotWithShape="1">
            <a:gsLst>
              <a:gs pos="0">
                <a:srgbClr val="1A9CB0"/>
              </a:gs>
              <a:gs pos="100000">
                <a:srgbClr val="2FC2D9"/>
              </a:gs>
            </a:gsLst>
            <a:lin ang="176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5000"/>
              </a:lnSpc>
            </a:pPr>
            <a:endParaRPr lang="en-US" dirty="0"/>
          </a:p>
        </p:txBody>
      </p:sp>
      <p:sp>
        <p:nvSpPr>
          <p:cNvPr id="6" name="Text Placeholder 2"/>
          <p:cNvSpPr>
            <a:spLocks noGrp="1"/>
          </p:cNvSpPr>
          <p:nvPr>
            <p:ph idx="1" hasCustomPrompt="1"/>
          </p:nvPr>
        </p:nvSpPr>
        <p:spPr>
          <a:xfrm>
            <a:off x="626531" y="3197413"/>
            <a:ext cx="7574494" cy="2921872"/>
          </a:xfrm>
          <a:prstGeom prst="rect">
            <a:avLst/>
          </a:prstGeom>
        </p:spPr>
        <p:txBody>
          <a:bodyPr vert="horz" lIns="91440" tIns="45720" rIns="91440" bIns="45720" rtlCol="0">
            <a:noAutofit/>
          </a:bodyPr>
          <a:lstStyle>
            <a:lvl1pPr marL="0" indent="0">
              <a:lnSpc>
                <a:spcPct val="85000"/>
              </a:lnSpc>
              <a:spcBef>
                <a:spcPts val="0"/>
              </a:spcBef>
              <a:buFontTx/>
              <a:buNone/>
              <a:defRPr sz="3800">
                <a:solidFill>
                  <a:schemeClr val="bg1"/>
                </a:solidFill>
                <a:latin typeface="Arial Black"/>
                <a:cs typeface="Arial Black"/>
              </a:defRPr>
            </a:lvl1pPr>
            <a:lvl2pPr>
              <a:defRPr sz="1600"/>
            </a:lvl2pPr>
            <a:lvl3pPr>
              <a:defRPr sz="1600"/>
            </a:lvl3pPr>
            <a:lvl4pPr>
              <a:defRPr sz="1600"/>
            </a:lvl4pPr>
            <a:lvl5pPr>
              <a:defRPr sz="1600"/>
            </a:lvl5pPr>
          </a:lstStyle>
          <a:p>
            <a:pPr lvl="0"/>
            <a:r>
              <a:rPr lang="en-US" dirty="0" smtClean="0"/>
              <a:t>CLICK TO ADD HEADLINE</a:t>
            </a:r>
          </a:p>
        </p:txBody>
      </p:sp>
      <p:pic>
        <p:nvPicPr>
          <p:cNvPr id="10" name="Picture 9"/>
          <p:cNvPicPr>
            <a:picLocks noChangeAspect="1"/>
          </p:cNvPicPr>
          <p:nvPr userDrawn="1"/>
        </p:nvPicPr>
        <p:blipFill>
          <a:blip r:embed="rId2">
            <a:alphaModFix amt="25000"/>
          </a:blip>
          <a:stretch>
            <a:fillRect/>
          </a:stretch>
        </p:blipFill>
        <p:spPr>
          <a:xfrm>
            <a:off x="-1642264" y="0"/>
            <a:ext cx="12428528" cy="7213600"/>
          </a:xfrm>
          <a:prstGeom prst="rect">
            <a:avLst/>
          </a:prstGeom>
        </p:spPr>
      </p:pic>
    </p:spTree>
    <p:extLst>
      <p:ext uri="{BB962C8B-B14F-4D97-AF65-F5344CB8AC3E}">
        <p14:creationId xmlns:p14="http://schemas.microsoft.com/office/powerpoint/2010/main" val="2050748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graphicFrame>
        <p:nvGraphicFramePr>
          <p:cNvPr id="3" name="Table 2"/>
          <p:cNvGraphicFramePr>
            <a:graphicFrameLocks noGrp="1"/>
          </p:cNvGraphicFramePr>
          <p:nvPr userDrawn="1">
            <p:extLst>
              <p:ext uri="{D42A27DB-BD31-4B8C-83A1-F6EECF244321}">
                <p14:modId xmlns:p14="http://schemas.microsoft.com/office/powerpoint/2010/main" val="1531930536"/>
              </p:ext>
            </p:extLst>
          </p:nvPr>
        </p:nvGraphicFramePr>
        <p:xfrm>
          <a:off x="-1" y="935107"/>
          <a:ext cx="9144000" cy="5530349"/>
        </p:xfrm>
        <a:graphic>
          <a:graphicData uri="http://schemas.openxmlformats.org/drawingml/2006/table">
            <a:tbl>
              <a:tblPr firstRow="1" bandRow="1">
                <a:tableStyleId>{2D5ABB26-0587-4C30-8999-92F81FD0307C}</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gridCol w="762000">
                  <a:extLst>
                    <a:ext uri="{9D8B030D-6E8A-4147-A177-3AD203B41FA5}">
                      <a16:colId xmlns:a16="http://schemas.microsoft.com/office/drawing/2014/main" val="20008"/>
                    </a:ext>
                  </a:extLst>
                </a:gridCol>
                <a:gridCol w="762000">
                  <a:extLst>
                    <a:ext uri="{9D8B030D-6E8A-4147-A177-3AD203B41FA5}">
                      <a16:colId xmlns:a16="http://schemas.microsoft.com/office/drawing/2014/main" val="20009"/>
                    </a:ext>
                  </a:extLst>
                </a:gridCol>
                <a:gridCol w="762000">
                  <a:extLst>
                    <a:ext uri="{9D8B030D-6E8A-4147-A177-3AD203B41FA5}">
                      <a16:colId xmlns:a16="http://schemas.microsoft.com/office/drawing/2014/main" val="20010"/>
                    </a:ext>
                  </a:extLst>
                </a:gridCol>
                <a:gridCol w="762000">
                  <a:extLst>
                    <a:ext uri="{9D8B030D-6E8A-4147-A177-3AD203B41FA5}">
                      <a16:colId xmlns:a16="http://schemas.microsoft.com/office/drawing/2014/main" val="20011"/>
                    </a:ext>
                  </a:extLst>
                </a:gridCol>
              </a:tblGrid>
              <a:tr h="362760">
                <a:tc>
                  <a:txBody>
                    <a:bodyPr/>
                    <a:lstStyle/>
                    <a:p>
                      <a:pPr algn="ctr"/>
                      <a:r>
                        <a:rPr lang="en-US" sz="1200" b="1" i="0" dirty="0" smtClean="0">
                          <a:solidFill>
                            <a:schemeClr val="bg1"/>
                          </a:solidFill>
                          <a:latin typeface="Trebuchet MS"/>
                          <a:cs typeface="Trebuchet MS"/>
                        </a:rPr>
                        <a:t>M1</a:t>
                      </a:r>
                      <a:endParaRPr lang="en-US" sz="1200" b="1" i="0" dirty="0">
                        <a:solidFill>
                          <a:schemeClr val="bg1"/>
                        </a:solidFill>
                        <a:latin typeface="Trebuchet MS"/>
                        <a:cs typeface="Trebuchet MS"/>
                      </a:endParaRP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1200" b="1" i="0" dirty="0" smtClean="0">
                          <a:solidFill>
                            <a:schemeClr val="bg1"/>
                          </a:solidFill>
                          <a:latin typeface="Trebuchet MS"/>
                          <a:cs typeface="Trebuchet MS"/>
                        </a:rPr>
                        <a:t>M2</a:t>
                      </a:r>
                      <a:endParaRPr lang="en-US" sz="1200" b="1" i="0" dirty="0">
                        <a:solidFill>
                          <a:schemeClr val="bg1"/>
                        </a:solidFill>
                        <a:latin typeface="Trebuchet MS"/>
                        <a:cs typeface="Trebuchet MS"/>
                      </a:endParaRP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1200" b="1" i="0" dirty="0" smtClean="0">
                          <a:solidFill>
                            <a:schemeClr val="bg1"/>
                          </a:solidFill>
                          <a:latin typeface="Trebuchet MS"/>
                          <a:cs typeface="Trebuchet MS"/>
                        </a:rPr>
                        <a:t>M3</a:t>
                      </a:r>
                      <a:endParaRPr lang="en-US" sz="1200" b="1" i="0" dirty="0">
                        <a:solidFill>
                          <a:schemeClr val="bg1"/>
                        </a:solidFill>
                        <a:latin typeface="Trebuchet MS"/>
                        <a:cs typeface="Trebuchet MS"/>
                      </a:endParaRP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1200" b="1" i="0" dirty="0" smtClean="0">
                          <a:solidFill>
                            <a:schemeClr val="bg1"/>
                          </a:solidFill>
                          <a:latin typeface="Trebuchet MS"/>
                          <a:cs typeface="Trebuchet MS"/>
                        </a:rPr>
                        <a:t>M4</a:t>
                      </a:r>
                      <a:endParaRPr lang="en-US" sz="1200" b="1" i="0" dirty="0">
                        <a:solidFill>
                          <a:schemeClr val="bg1"/>
                        </a:solidFill>
                        <a:latin typeface="Trebuchet MS"/>
                        <a:cs typeface="Trebuchet MS"/>
                      </a:endParaRP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M5</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M6</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M7</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M8</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M9</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M10</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M11</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M12</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5167589">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extLst>
                  <a:ext uri="{0D108BD9-81ED-4DB2-BD59-A6C34878D82A}">
                    <a16:rowId xmlns:a16="http://schemas.microsoft.com/office/drawing/2014/main" val="10001"/>
                  </a:ext>
                </a:extLst>
              </a:tr>
            </a:tbl>
          </a:graphicData>
        </a:graphic>
      </p:graphicFrame>
      <p:sp>
        <p:nvSpPr>
          <p:cNvPr id="4"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6883538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3395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Subtitle 2"/>
          <p:cNvSpPr>
            <a:spLocks noGrp="1"/>
          </p:cNvSpPr>
          <p:nvPr>
            <p:ph type="subTitle" idx="1" hasCustomPrompt="1"/>
          </p:nvPr>
        </p:nvSpPr>
        <p:spPr>
          <a:xfrm>
            <a:off x="631825" y="5455612"/>
            <a:ext cx="6400800" cy="381000"/>
          </a:xfrm>
          <a:prstGeom prst="rect">
            <a:avLst/>
          </a:prstGeom>
        </p:spPr>
        <p:txBody>
          <a:bodyPr>
            <a:normAutofit/>
          </a:bodyPr>
          <a:lstStyle>
            <a:lvl1pPr marL="0" indent="0" algn="l">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ADD MONTH </a:t>
            </a:r>
            <a:r>
              <a:rPr lang="en-US" dirty="0" err="1" smtClean="0"/>
              <a:t>DAte</a:t>
            </a:r>
            <a:r>
              <a:rPr lang="en-US" dirty="0" smtClean="0"/>
              <a:t>, YEAR</a:t>
            </a:r>
            <a:endParaRPr lang="en-US" dirty="0"/>
          </a:p>
        </p:txBody>
      </p:sp>
      <p:sp>
        <p:nvSpPr>
          <p:cNvPr id="9" name="Text Placeholder 5"/>
          <p:cNvSpPr>
            <a:spLocks noGrp="1"/>
          </p:cNvSpPr>
          <p:nvPr>
            <p:ph type="body" sz="quarter" idx="11" hasCustomPrompt="1"/>
          </p:nvPr>
        </p:nvSpPr>
        <p:spPr>
          <a:xfrm>
            <a:off x="631825" y="4466209"/>
            <a:ext cx="3382957" cy="360099"/>
          </a:xfrm>
          <a:prstGeom prst="rect">
            <a:avLst/>
          </a:prstGeom>
          <a:solidFill>
            <a:schemeClr val="accent2"/>
          </a:solidFill>
        </p:spPr>
        <p:txBody>
          <a:bodyPr wrap="none" tIns="36576">
            <a:spAutoFit/>
          </a:bodyPr>
          <a:lstStyle>
            <a:lvl1pPr marL="0" indent="0">
              <a:spcBef>
                <a:spcPts val="0"/>
              </a:spcBef>
              <a:buFontTx/>
              <a:buNone/>
              <a:defRPr sz="1800" cap="all" baseline="0">
                <a:solidFill>
                  <a:srgbClr val="FFFFFF"/>
                </a:solidFill>
                <a:latin typeface="Arial Black"/>
                <a:cs typeface="Arial Black"/>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CLICK TO ADD SUBTITLE</a:t>
            </a:r>
            <a:endParaRPr lang="en-US" dirty="0"/>
          </a:p>
        </p:txBody>
      </p:sp>
      <p:sp>
        <p:nvSpPr>
          <p:cNvPr id="10" name="Picture Placeholder 2"/>
          <p:cNvSpPr>
            <a:spLocks noGrp="1"/>
          </p:cNvSpPr>
          <p:nvPr>
            <p:ph type="pic" sz="quarter" idx="18"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
        <p:nvSpPr>
          <p:cNvPr id="11" name="Picture Placeholder 2"/>
          <p:cNvSpPr>
            <a:spLocks noGrp="1"/>
          </p:cNvSpPr>
          <p:nvPr>
            <p:ph type="pic" sz="quarter" idx="19" hasCustomPrompt="1"/>
          </p:nvPr>
        </p:nvSpPr>
        <p:spPr>
          <a:xfrm>
            <a:off x="2286351" y="504825"/>
            <a:ext cx="1411591" cy="458881"/>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cxnSp>
        <p:nvCxnSpPr>
          <p:cNvPr id="12" name="Straight Connector 11"/>
          <p:cNvCxnSpPr/>
          <p:nvPr userDrawn="1"/>
        </p:nvCxnSpPr>
        <p:spPr>
          <a:xfrm>
            <a:off x="2073088" y="571499"/>
            <a:ext cx="0" cy="34738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3" name="Text Placeholder 4"/>
          <p:cNvSpPr>
            <a:spLocks noGrp="1"/>
          </p:cNvSpPr>
          <p:nvPr>
            <p:ph type="body" sz="quarter" idx="15" hasCustomPrompt="1"/>
          </p:nvPr>
        </p:nvSpPr>
        <p:spPr>
          <a:xfrm>
            <a:off x="631825" y="2075578"/>
            <a:ext cx="6910388" cy="618118"/>
          </a:xfrm>
          <a:prstGeom prst="rect">
            <a:avLst/>
          </a:prstGeom>
        </p:spPr>
        <p:txBody>
          <a:bodyPr>
            <a:spAutoFit/>
          </a:bodyPr>
          <a:lstStyle>
            <a:lvl1pPr marL="0" indent="0">
              <a:lnSpc>
                <a:spcPct val="80000"/>
              </a:lnSpc>
              <a:spcBef>
                <a:spcPts val="0"/>
              </a:spcBef>
              <a:buNone/>
              <a:defRPr sz="4100" spc="-200">
                <a:solidFill>
                  <a:schemeClr val="tx1"/>
                </a:solidFill>
                <a:latin typeface="Arial Black"/>
                <a:cs typeface="Arial Black"/>
              </a:defRPr>
            </a:lvl1pPr>
            <a:lvl2pPr>
              <a:defRPr sz="6000">
                <a:latin typeface="Arial Black"/>
                <a:cs typeface="Arial Black"/>
              </a:defRPr>
            </a:lvl2pPr>
            <a:lvl3pPr>
              <a:defRPr sz="6000">
                <a:latin typeface="Arial Black"/>
                <a:cs typeface="Arial Black"/>
              </a:defRPr>
            </a:lvl3pPr>
            <a:lvl4pPr>
              <a:defRPr sz="6000">
                <a:latin typeface="Arial Black"/>
                <a:cs typeface="Arial Black"/>
              </a:defRPr>
            </a:lvl4pPr>
            <a:lvl5pPr>
              <a:defRPr sz="6000">
                <a:latin typeface="Arial Black"/>
                <a:cs typeface="Arial Black"/>
              </a:defRPr>
            </a:lvl5pPr>
          </a:lstStyle>
          <a:p>
            <a:pPr lvl="0"/>
            <a:r>
              <a:rPr lang="en-US" dirty="0" smtClean="0"/>
              <a:t>CLICK TO ADD TITLE</a:t>
            </a:r>
          </a:p>
        </p:txBody>
      </p:sp>
    </p:spTree>
    <p:extLst>
      <p:ext uri="{BB962C8B-B14F-4D97-AF65-F5344CB8AC3E}">
        <p14:creationId xmlns:p14="http://schemas.microsoft.com/office/powerpoint/2010/main" val="2268741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14400"/>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6616" y="1435607"/>
            <a:ext cx="8430768" cy="4572000"/>
          </a:xfrm>
          <a:prstGeom prst="rect">
            <a:avLst/>
          </a:prstGeom>
        </p:spPr>
        <p:txBody>
          <a:bodyPr vert="horz" lIns="91440" tIns="45720" rIns="91440" bIns="45720" rtlCol="0">
            <a:normAutofit/>
          </a:bodyPr>
          <a:lstStyle>
            <a:lvl1pPr marL="0" indent="0">
              <a:lnSpc>
                <a:spcPct val="120000"/>
              </a:lnSpc>
              <a:spcBef>
                <a:spcPts val="0"/>
              </a:spcBef>
              <a:buNone/>
              <a:defRPr sz="1600"/>
            </a:lvl1pPr>
            <a:lvl2pPr>
              <a:defRPr sz="1600"/>
            </a:lvl2pPr>
            <a:lvl3pPr>
              <a:defRPr sz="14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
        <p:nvSpPr>
          <p:cNvPr id="4"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0242762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9"/>
          </p:nvPr>
        </p:nvSpPr>
        <p:spPr>
          <a:xfrm>
            <a:off x="0" y="0"/>
            <a:ext cx="9144000" cy="6858000"/>
          </a:xfrm>
          <a:prstGeom prst="rect">
            <a:avLst/>
          </a:prstGeom>
        </p:spPr>
        <p:txBody>
          <a:bodyPr vert="horz" anchor="t"/>
          <a:lstStyle>
            <a:lvl1pPr marL="0" indent="0" algn="ctr">
              <a:buNone/>
              <a:defRPr baseline="0"/>
            </a:lvl1pPr>
          </a:lstStyle>
          <a:p>
            <a:endParaRPr lang="en-US" dirty="0" smtClean="0"/>
          </a:p>
          <a:p>
            <a:r>
              <a:rPr lang="en-US" dirty="0" smtClean="0"/>
              <a:t>Background Image</a:t>
            </a:r>
            <a:endParaRPr lang="en-US" dirty="0"/>
          </a:p>
        </p:txBody>
      </p:sp>
      <p:sp>
        <p:nvSpPr>
          <p:cNvPr id="6" name="Text Placeholder 4"/>
          <p:cNvSpPr>
            <a:spLocks noGrp="1"/>
          </p:cNvSpPr>
          <p:nvPr>
            <p:ph type="body" sz="quarter" idx="15" hasCustomPrompt="1"/>
          </p:nvPr>
        </p:nvSpPr>
        <p:spPr>
          <a:xfrm>
            <a:off x="631825" y="2075578"/>
            <a:ext cx="6910388" cy="618118"/>
          </a:xfrm>
          <a:prstGeom prst="rect">
            <a:avLst/>
          </a:prstGeom>
        </p:spPr>
        <p:txBody>
          <a:bodyPr>
            <a:spAutoFit/>
          </a:bodyPr>
          <a:lstStyle>
            <a:lvl1pPr marL="0" indent="0">
              <a:lnSpc>
                <a:spcPct val="80000"/>
              </a:lnSpc>
              <a:spcBef>
                <a:spcPts val="0"/>
              </a:spcBef>
              <a:buNone/>
              <a:defRPr sz="4100" spc="-200">
                <a:solidFill>
                  <a:schemeClr val="bg1"/>
                </a:solidFill>
                <a:latin typeface="Arial Black"/>
                <a:cs typeface="Arial Black"/>
              </a:defRPr>
            </a:lvl1pPr>
            <a:lvl2pPr>
              <a:defRPr sz="6000">
                <a:latin typeface="Arial Black"/>
                <a:cs typeface="Arial Black"/>
              </a:defRPr>
            </a:lvl2pPr>
            <a:lvl3pPr>
              <a:defRPr sz="6000">
                <a:latin typeface="Arial Black"/>
                <a:cs typeface="Arial Black"/>
              </a:defRPr>
            </a:lvl3pPr>
            <a:lvl4pPr>
              <a:defRPr sz="6000">
                <a:latin typeface="Arial Black"/>
                <a:cs typeface="Arial Black"/>
              </a:defRPr>
            </a:lvl4pPr>
            <a:lvl5pPr>
              <a:defRPr sz="6000">
                <a:latin typeface="Arial Black"/>
                <a:cs typeface="Arial Black"/>
              </a:defRPr>
            </a:lvl5pPr>
          </a:lstStyle>
          <a:p>
            <a:pPr lvl="0"/>
            <a:r>
              <a:rPr lang="en-US" dirty="0" smtClean="0"/>
              <a:t>CLICK TO ADD TITLE</a:t>
            </a:r>
          </a:p>
        </p:txBody>
      </p:sp>
      <p:sp>
        <p:nvSpPr>
          <p:cNvPr id="10" name="Text Placeholder 7"/>
          <p:cNvSpPr>
            <a:spLocks noGrp="1"/>
          </p:cNvSpPr>
          <p:nvPr>
            <p:ph type="body" sz="quarter" idx="16" hasCustomPrompt="1"/>
          </p:nvPr>
        </p:nvSpPr>
        <p:spPr>
          <a:xfrm>
            <a:off x="631825" y="4453468"/>
            <a:ext cx="6488113" cy="374904"/>
          </a:xfrm>
          <a:prstGeom prst="rect">
            <a:avLst/>
          </a:prstGeom>
        </p:spPr>
        <p:txBody>
          <a:bodyPr>
            <a:spAutoFit/>
          </a:bodyPr>
          <a:lstStyle>
            <a:lvl1pPr marL="0" indent="0">
              <a:lnSpc>
                <a:spcPct val="100000"/>
              </a:lnSpc>
              <a:spcBef>
                <a:spcPts val="0"/>
              </a:spcBef>
              <a:buFontTx/>
              <a:buNone/>
              <a:defRPr sz="1800">
                <a:solidFill>
                  <a:schemeClr val="bg1"/>
                </a:solidFill>
                <a:latin typeface="Arial Black"/>
                <a:cs typeface="Arial Black"/>
              </a:defRPr>
            </a:lvl1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31825" y="5459483"/>
            <a:ext cx="3649662" cy="373063"/>
          </a:xfrm>
          <a:prstGeom prst="rect">
            <a:avLst/>
          </a:prstGeom>
        </p:spPr>
        <p:txBody>
          <a:bodyPr>
            <a:normAutofit/>
          </a:bodyPr>
          <a:lstStyle>
            <a:lvl1pPr marL="0" indent="0">
              <a:buNone/>
              <a:defRPr sz="1800" baseline="0">
                <a:solidFill>
                  <a:schemeClr val="accent2"/>
                </a:solidFill>
              </a:defRPr>
            </a:lvl1pPr>
          </a:lstStyle>
          <a:p>
            <a:pPr lvl="0"/>
            <a:r>
              <a:rPr lang="en-US" dirty="0" smtClean="0"/>
              <a:t>MONTH DATE, YEAR</a:t>
            </a:r>
            <a:endParaRPr lang="en-US" dirty="0"/>
          </a:p>
        </p:txBody>
      </p:sp>
      <p:sp>
        <p:nvSpPr>
          <p:cNvPr id="12" name="Picture Placeholder 2"/>
          <p:cNvSpPr>
            <a:spLocks noGrp="1"/>
          </p:cNvSpPr>
          <p:nvPr>
            <p:ph type="pic" sz="quarter" idx="18"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36900829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534845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52473" y="1439863"/>
            <a:ext cx="8430768" cy="4572000"/>
          </a:xfrm>
          <a:prstGeom prst="rect">
            <a:avLst/>
          </a:prstGeom>
        </p:spPr>
        <p:txBody>
          <a:bodyPr>
            <a:noAutofit/>
          </a:bodyPr>
          <a:lstStyle>
            <a:lvl1pPr marL="457200" indent="-457200">
              <a:lnSpc>
                <a:spcPct val="120000"/>
              </a:lnSpc>
              <a:spcBef>
                <a:spcPts val="0"/>
              </a:spcBef>
              <a:spcAft>
                <a:spcPts val="1800"/>
              </a:spcAft>
              <a:buSzPct val="140000"/>
              <a:buFont typeface="+mj-lt"/>
              <a:buAutoNum type="arabicPeriod"/>
              <a:defRPr sz="1600" baseline="0"/>
            </a:lvl1pPr>
            <a:lvl2pPr>
              <a:defRPr sz="1800"/>
            </a:lvl2pPr>
            <a:lvl3pPr>
              <a:defRPr sz="1600"/>
            </a:lvl3pPr>
            <a:lvl4pPr>
              <a:defRPr sz="1300"/>
            </a:lvl4pPr>
            <a:lvl5pPr>
              <a:defRPr sz="1100"/>
            </a:lvl5pPr>
            <a:lvl6pPr>
              <a:defRPr sz="2000"/>
            </a:lvl6pPr>
            <a:lvl7pPr>
              <a:defRPr sz="2000"/>
            </a:lvl7pPr>
            <a:lvl8pPr>
              <a:defRPr sz="2000"/>
            </a:lvl8pPr>
            <a:lvl9pPr>
              <a:defRPr sz="2000"/>
            </a:lvl9pPr>
          </a:lstStyle>
          <a:p>
            <a:pPr lvl="0"/>
            <a:r>
              <a:rPr lang="en-US" dirty="0" smtClean="0"/>
              <a:t>Click to add numbered list</a:t>
            </a:r>
          </a:p>
          <a:p>
            <a:pPr lvl="0"/>
            <a:r>
              <a:rPr lang="en-US" dirty="0" smtClean="0"/>
              <a:t>Click to add numbered list</a:t>
            </a:r>
          </a:p>
          <a:p>
            <a:pPr lvl="0"/>
            <a:r>
              <a:rPr lang="en-US" dirty="0" smtClean="0"/>
              <a:t>Click to add numbered list</a:t>
            </a:r>
          </a:p>
          <a:p>
            <a:pPr lvl="0"/>
            <a:r>
              <a:rPr lang="en-US" dirty="0" smtClean="0"/>
              <a:t>Click to add numbered list</a:t>
            </a:r>
          </a:p>
        </p:txBody>
      </p:sp>
      <p:sp>
        <p:nvSpPr>
          <p:cNvPr id="5"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57373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439862"/>
            <a:ext cx="8430768" cy="4572000"/>
          </a:xfrm>
          <a:prstGeom prst="rect">
            <a:avLst/>
          </a:prstGeom>
        </p:spPr>
        <p:txBody>
          <a:bodyPr vert="horz" lIns="91440" tIns="45720" rIns="91440" bIns="45720" rtlCol="0">
            <a:normAutofit/>
          </a:bodyPr>
          <a:lstStyle>
            <a:lvl1pPr marL="173736" marR="0" indent="-173736" algn="l" defTabSz="457200" rtl="0" eaLnBrk="1" fontAlgn="auto" latinLnBrk="0" hangingPunct="1">
              <a:lnSpc>
                <a:spcPct val="120000"/>
              </a:lnSpc>
              <a:spcBef>
                <a:spcPts val="0"/>
              </a:spcBef>
              <a:spcAft>
                <a:spcPts val="1000"/>
              </a:spcAft>
              <a:buClr>
                <a:schemeClr val="accent2"/>
              </a:buClr>
              <a:buSzTx/>
              <a:buFont typeface="Arial"/>
              <a:buChar char="•"/>
              <a:tabLst/>
              <a:defRPr sz="1600" baseline="0"/>
            </a:lvl1pPr>
            <a:lvl2pPr marL="557784" indent="-210312">
              <a:lnSpc>
                <a:spcPct val="120000"/>
              </a:lnSpc>
              <a:spcBef>
                <a:spcPts val="288"/>
              </a:spcBef>
              <a:buSzPct val="100000"/>
              <a:buFont typeface="Lucida Grande"/>
              <a:buChar char="–"/>
              <a:defRPr sz="1400" baseline="0"/>
            </a:lvl2pPr>
            <a:lvl3pPr marL="859536" indent="-173736">
              <a:lnSpc>
                <a:spcPct val="120000"/>
              </a:lnSpc>
              <a:spcBef>
                <a:spcPts val="264"/>
              </a:spcBef>
              <a:defRPr sz="1400" baseline="0"/>
            </a:lvl3pPr>
            <a:lvl4pPr>
              <a:defRPr sz="1600"/>
            </a:lvl4pPr>
            <a:lvl5pPr>
              <a:defRPr sz="16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754562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 List with Graphic">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5029200" y="910939"/>
            <a:ext cx="4114800" cy="5577840"/>
          </a:xfrm>
          <a:prstGeom prst="rect">
            <a:avLst/>
          </a:prstGeom>
        </p:spPr>
        <p:txBody>
          <a:bodyPr vert="horz" anchor="ctr"/>
          <a:lstStyle>
            <a:lvl1pPr marL="0" indent="0" algn="ctr">
              <a:buNone/>
              <a:defRPr/>
            </a:lvl1pPr>
          </a:lstStyle>
          <a:p>
            <a:r>
              <a:rPr lang="en-US" dirty="0" smtClean="0"/>
              <a:t> </a:t>
            </a:r>
            <a:endParaRPr lang="en-US" dirty="0"/>
          </a:p>
        </p:txBody>
      </p:sp>
      <p:sp>
        <p:nvSpPr>
          <p:cNvPr id="3" name="Text Placeholder 2"/>
          <p:cNvSpPr>
            <a:spLocks noGrp="1"/>
          </p:cNvSpPr>
          <p:nvPr>
            <p:ph idx="1" hasCustomPrompt="1"/>
          </p:nvPr>
        </p:nvSpPr>
        <p:spPr>
          <a:xfrm>
            <a:off x="360363" y="1439862"/>
            <a:ext cx="4343400" cy="4572000"/>
          </a:xfrm>
          <a:prstGeom prst="rect">
            <a:avLst/>
          </a:prstGeom>
        </p:spPr>
        <p:txBody>
          <a:bodyPr vert="horz" lIns="91440" tIns="45720" rIns="91440" bIns="45720" rtlCol="0">
            <a:normAutofit/>
          </a:bodyPr>
          <a:lstStyle>
            <a:lvl1pPr marL="173736" marR="0" indent="-173736" algn="l" defTabSz="457200" rtl="0" eaLnBrk="1" fontAlgn="auto" latinLnBrk="0" hangingPunct="1">
              <a:lnSpc>
                <a:spcPct val="120000"/>
              </a:lnSpc>
              <a:spcBef>
                <a:spcPts val="0"/>
              </a:spcBef>
              <a:spcAft>
                <a:spcPts val="1000"/>
              </a:spcAft>
              <a:buClr>
                <a:schemeClr val="accent2"/>
              </a:buClr>
              <a:buSzTx/>
              <a:buFont typeface="Arial"/>
              <a:buChar char="•"/>
              <a:tabLst/>
              <a:defRPr sz="1600" baseline="0"/>
            </a:lvl1pPr>
            <a:lvl2pPr>
              <a:defRPr sz="1600"/>
            </a:lvl2pPr>
            <a:lvl3pPr>
              <a:defRPr sz="1600"/>
            </a:lvl3pPr>
            <a:lvl4pPr>
              <a:defRPr sz="1600"/>
            </a:lvl4pPr>
            <a:lvl5pPr>
              <a:defRPr sz="16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4"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06131504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Bulleted list">
    <p:spTree>
      <p:nvGrpSpPr>
        <p:cNvPr id="1" name=""/>
        <p:cNvGrpSpPr/>
        <p:nvPr/>
      </p:nvGrpSpPr>
      <p:grpSpPr>
        <a:xfrm>
          <a:off x="0" y="0"/>
          <a:ext cx="0" cy="0"/>
          <a:chOff x="0" y="0"/>
          <a:chExt cx="0" cy="0"/>
        </a:xfrm>
      </p:grpSpPr>
      <p:sp>
        <p:nvSpPr>
          <p:cNvPr id="6"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
        <p:nvSpPr>
          <p:cNvPr id="7" name="Text Placeholder 2"/>
          <p:cNvSpPr>
            <a:spLocks noGrp="1"/>
          </p:cNvSpPr>
          <p:nvPr>
            <p:ph idx="1" hasCustomPrompt="1"/>
          </p:nvPr>
        </p:nvSpPr>
        <p:spPr>
          <a:xfrm>
            <a:off x="360363" y="1776415"/>
            <a:ext cx="8329612" cy="4196433"/>
          </a:xfrm>
          <a:prstGeom prst="rect">
            <a:avLst/>
          </a:prstGeom>
        </p:spPr>
        <p:txBody>
          <a:bodyPr vert="horz" lIns="68580" tIns="34290" rIns="68580" bIns="34290" rtlCol="0">
            <a:normAutofit/>
          </a:bodyPr>
          <a:lstStyle>
            <a:lvl1pPr marL="173736" marR="0" indent="-173736" algn="l" defTabSz="342900" rtl="0" eaLnBrk="1" fontAlgn="auto" latinLnBrk="0" hangingPunct="1">
              <a:lnSpc>
                <a:spcPct val="120000"/>
              </a:lnSpc>
              <a:spcBef>
                <a:spcPts val="0"/>
              </a:spcBef>
              <a:spcAft>
                <a:spcPts val="1000"/>
              </a:spcAft>
              <a:buClr>
                <a:schemeClr val="accent2"/>
              </a:buClr>
              <a:buSzTx/>
              <a:buFont typeface="Arial"/>
              <a:buChar char="•"/>
              <a:tabLst/>
              <a:defRPr sz="16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8" name="Text Placeholder 2"/>
          <p:cNvSpPr>
            <a:spLocks noGrp="1"/>
          </p:cNvSpPr>
          <p:nvPr>
            <p:ph type="body" sz="quarter" idx="12" hasCustomPrompt="1"/>
          </p:nvPr>
        </p:nvSpPr>
        <p:spPr>
          <a:xfrm>
            <a:off x="418148" y="1345462"/>
            <a:ext cx="1748991" cy="295466"/>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200">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2238060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cxnSp>
        <p:nvCxnSpPr>
          <p:cNvPr id="4" name="Straight Connector 3"/>
          <p:cNvCxnSpPr/>
          <p:nvPr userDrawn="1"/>
        </p:nvCxnSpPr>
        <p:spPr>
          <a:xfrm flipV="1">
            <a:off x="3048000" y="923636"/>
            <a:ext cx="0" cy="557645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flipV="1">
            <a:off x="6096000" y="923636"/>
            <a:ext cx="0" cy="557645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3" name="Text Placeholder 6"/>
          <p:cNvSpPr>
            <a:spLocks noGrp="1"/>
          </p:cNvSpPr>
          <p:nvPr userDrawn="1">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cxnSp>
        <p:nvCxnSpPr>
          <p:cNvPr id="6" name="Straight Connector 5"/>
          <p:cNvCxnSpPr/>
          <p:nvPr userDrawn="1"/>
        </p:nvCxnSpPr>
        <p:spPr>
          <a:xfrm flipH="1">
            <a:off x="0" y="3712442"/>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156086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Members">
    <p:spTree>
      <p:nvGrpSpPr>
        <p:cNvPr id="1" name=""/>
        <p:cNvGrpSpPr/>
        <p:nvPr/>
      </p:nvGrpSpPr>
      <p:grpSpPr>
        <a:xfrm>
          <a:off x="0" y="0"/>
          <a:ext cx="0" cy="0"/>
          <a:chOff x="0" y="0"/>
          <a:chExt cx="0" cy="0"/>
        </a:xfrm>
      </p:grpSpPr>
      <p:sp>
        <p:nvSpPr>
          <p:cNvPr id="24" name="Text Placeholder 2"/>
          <p:cNvSpPr>
            <a:spLocks noGrp="1"/>
          </p:cNvSpPr>
          <p:nvPr>
            <p:ph type="body" sz="quarter" idx="11" hasCustomPrompt="1"/>
          </p:nvPr>
        </p:nvSpPr>
        <p:spPr>
          <a:xfrm>
            <a:off x="2847629" y="2612360"/>
            <a:ext cx="1162743" cy="295466"/>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200">
                <a:solidFill>
                  <a:schemeClr val="bg1"/>
                </a:solidFill>
                <a:latin typeface="Arial Black"/>
                <a:cs typeface="Arial Black"/>
              </a:defRPr>
            </a:lvl1pPr>
          </a:lstStyle>
          <a:p>
            <a:pPr lvl="0"/>
            <a:r>
              <a:rPr lang="en-US" dirty="0" smtClean="0"/>
              <a:t>NAME HERE</a:t>
            </a:r>
            <a:endParaRPr lang="en-US" dirty="0"/>
          </a:p>
        </p:txBody>
      </p:sp>
      <p:sp>
        <p:nvSpPr>
          <p:cNvPr id="7" name="Text Placeholder 6"/>
          <p:cNvSpPr>
            <a:spLocks noGrp="1"/>
          </p:cNvSpPr>
          <p:nvPr>
            <p:ph type="body" sz="quarter" idx="16" hasCustomPrompt="1"/>
          </p:nvPr>
        </p:nvSpPr>
        <p:spPr>
          <a:xfrm>
            <a:off x="2442369" y="2954875"/>
            <a:ext cx="1973262" cy="339429"/>
          </a:xfrm>
          <a:prstGeom prst="rect">
            <a:avLst/>
          </a:prstGeom>
        </p:spPr>
        <p:txBody>
          <a:bodyPr vert="horz"/>
          <a:lstStyle>
            <a:lvl1pPr marL="0" indent="0" algn="ctr">
              <a:buNone/>
              <a:defRPr sz="10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smtClean="0"/>
              <a:t>Title Here</a:t>
            </a:r>
            <a:endParaRPr lang="en-US" dirty="0"/>
          </a:p>
        </p:txBody>
      </p:sp>
      <p:sp>
        <p:nvSpPr>
          <p:cNvPr id="28" name="Picture Placeholder 3"/>
          <p:cNvSpPr>
            <a:spLocks noGrp="1"/>
          </p:cNvSpPr>
          <p:nvPr>
            <p:ph type="pic" sz="quarter" idx="18" hasCustomPrompt="1"/>
          </p:nvPr>
        </p:nvSpPr>
        <p:spPr>
          <a:xfrm>
            <a:off x="571500" y="1200727"/>
            <a:ext cx="1143000" cy="1143000"/>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sp>
        <p:nvSpPr>
          <p:cNvPr id="33" name="Text Placeholder 2"/>
          <p:cNvSpPr>
            <a:spLocks noGrp="1"/>
          </p:cNvSpPr>
          <p:nvPr>
            <p:ph type="body" sz="quarter" idx="19" hasCustomPrompt="1"/>
          </p:nvPr>
        </p:nvSpPr>
        <p:spPr>
          <a:xfrm>
            <a:off x="561629" y="2612360"/>
            <a:ext cx="1162743" cy="295466"/>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200">
                <a:solidFill>
                  <a:schemeClr val="bg1"/>
                </a:solidFill>
                <a:latin typeface="Arial Black"/>
                <a:cs typeface="Arial Black"/>
              </a:defRPr>
            </a:lvl1pPr>
          </a:lstStyle>
          <a:p>
            <a:pPr lvl="0"/>
            <a:r>
              <a:rPr lang="en-US" dirty="0" smtClean="0"/>
              <a:t>NAME HERE</a:t>
            </a:r>
            <a:endParaRPr lang="en-US" dirty="0"/>
          </a:p>
        </p:txBody>
      </p:sp>
      <p:sp>
        <p:nvSpPr>
          <p:cNvPr id="34" name="Text Placeholder 6"/>
          <p:cNvSpPr>
            <a:spLocks noGrp="1"/>
          </p:cNvSpPr>
          <p:nvPr>
            <p:ph type="body" sz="quarter" idx="20" hasCustomPrompt="1"/>
          </p:nvPr>
        </p:nvSpPr>
        <p:spPr>
          <a:xfrm>
            <a:off x="156369" y="2954875"/>
            <a:ext cx="1973262" cy="339429"/>
          </a:xfrm>
          <a:prstGeom prst="rect">
            <a:avLst/>
          </a:prstGeom>
        </p:spPr>
        <p:txBody>
          <a:bodyPr vert="horz"/>
          <a:lstStyle>
            <a:lvl1pPr marL="0" indent="0" algn="ctr">
              <a:buNone/>
              <a:defRPr sz="10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smtClean="0"/>
              <a:t>Title Here</a:t>
            </a:r>
            <a:endParaRPr lang="en-US" dirty="0"/>
          </a:p>
        </p:txBody>
      </p:sp>
      <p:sp>
        <p:nvSpPr>
          <p:cNvPr id="37" name="Text Placeholder 2"/>
          <p:cNvSpPr>
            <a:spLocks noGrp="1"/>
          </p:cNvSpPr>
          <p:nvPr>
            <p:ph type="body" sz="quarter" idx="23" hasCustomPrompt="1"/>
          </p:nvPr>
        </p:nvSpPr>
        <p:spPr>
          <a:xfrm>
            <a:off x="5133629" y="2612360"/>
            <a:ext cx="1162743" cy="295466"/>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200">
                <a:solidFill>
                  <a:schemeClr val="bg1"/>
                </a:solidFill>
                <a:latin typeface="Arial Black"/>
                <a:cs typeface="Arial Black"/>
              </a:defRPr>
            </a:lvl1pPr>
          </a:lstStyle>
          <a:p>
            <a:pPr lvl="0"/>
            <a:r>
              <a:rPr lang="en-US" dirty="0" smtClean="0"/>
              <a:t>NAME HERE</a:t>
            </a:r>
            <a:endParaRPr lang="en-US" dirty="0"/>
          </a:p>
        </p:txBody>
      </p:sp>
      <p:sp>
        <p:nvSpPr>
          <p:cNvPr id="38" name="Text Placeholder 6"/>
          <p:cNvSpPr>
            <a:spLocks noGrp="1"/>
          </p:cNvSpPr>
          <p:nvPr>
            <p:ph type="body" sz="quarter" idx="24" hasCustomPrompt="1"/>
          </p:nvPr>
        </p:nvSpPr>
        <p:spPr>
          <a:xfrm>
            <a:off x="4728369" y="2954875"/>
            <a:ext cx="1973262" cy="339429"/>
          </a:xfrm>
          <a:prstGeom prst="rect">
            <a:avLst/>
          </a:prstGeom>
        </p:spPr>
        <p:txBody>
          <a:bodyPr vert="horz"/>
          <a:lstStyle>
            <a:lvl1pPr marL="0" indent="0" algn="ctr">
              <a:buNone/>
              <a:defRPr sz="10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smtClean="0"/>
              <a:t>Title Here</a:t>
            </a:r>
            <a:endParaRPr lang="en-US" dirty="0"/>
          </a:p>
        </p:txBody>
      </p:sp>
      <p:sp>
        <p:nvSpPr>
          <p:cNvPr id="41" name="Text Placeholder 2"/>
          <p:cNvSpPr>
            <a:spLocks noGrp="1"/>
          </p:cNvSpPr>
          <p:nvPr>
            <p:ph type="body" sz="quarter" idx="27" hasCustomPrompt="1"/>
          </p:nvPr>
        </p:nvSpPr>
        <p:spPr>
          <a:xfrm>
            <a:off x="7419629" y="2612360"/>
            <a:ext cx="1162743" cy="295466"/>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200">
                <a:solidFill>
                  <a:schemeClr val="bg1"/>
                </a:solidFill>
                <a:latin typeface="Arial Black"/>
                <a:cs typeface="Arial Black"/>
              </a:defRPr>
            </a:lvl1pPr>
          </a:lstStyle>
          <a:p>
            <a:pPr lvl="0"/>
            <a:r>
              <a:rPr lang="en-US" dirty="0" smtClean="0"/>
              <a:t>NAME HERE</a:t>
            </a:r>
            <a:endParaRPr lang="en-US" dirty="0"/>
          </a:p>
        </p:txBody>
      </p:sp>
      <p:sp>
        <p:nvSpPr>
          <p:cNvPr id="42" name="Text Placeholder 6"/>
          <p:cNvSpPr>
            <a:spLocks noGrp="1"/>
          </p:cNvSpPr>
          <p:nvPr>
            <p:ph type="body" sz="quarter" idx="28" hasCustomPrompt="1"/>
          </p:nvPr>
        </p:nvSpPr>
        <p:spPr>
          <a:xfrm>
            <a:off x="7014369" y="2954875"/>
            <a:ext cx="1973262" cy="339429"/>
          </a:xfrm>
          <a:prstGeom prst="rect">
            <a:avLst/>
          </a:prstGeom>
        </p:spPr>
        <p:txBody>
          <a:bodyPr vert="horz"/>
          <a:lstStyle>
            <a:lvl1pPr marL="0" indent="0" algn="ctr">
              <a:buNone/>
              <a:defRPr sz="10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smtClean="0"/>
              <a:t>Title Here</a:t>
            </a:r>
            <a:endParaRPr lang="en-US" dirty="0"/>
          </a:p>
        </p:txBody>
      </p:sp>
      <p:sp>
        <p:nvSpPr>
          <p:cNvPr id="44" name="Picture Placeholder 3"/>
          <p:cNvSpPr>
            <a:spLocks noGrp="1"/>
          </p:cNvSpPr>
          <p:nvPr>
            <p:ph type="pic" sz="quarter" idx="30" hasCustomPrompt="1"/>
          </p:nvPr>
        </p:nvSpPr>
        <p:spPr>
          <a:xfrm>
            <a:off x="2857500" y="1200727"/>
            <a:ext cx="1143000" cy="1143000"/>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sp>
        <p:nvSpPr>
          <p:cNvPr id="45" name="Picture Placeholder 3"/>
          <p:cNvSpPr>
            <a:spLocks noGrp="1"/>
          </p:cNvSpPr>
          <p:nvPr>
            <p:ph type="pic" sz="quarter" idx="31" hasCustomPrompt="1"/>
          </p:nvPr>
        </p:nvSpPr>
        <p:spPr>
          <a:xfrm>
            <a:off x="5143500" y="1200727"/>
            <a:ext cx="1143000" cy="1143000"/>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sp>
        <p:nvSpPr>
          <p:cNvPr id="46" name="Picture Placeholder 3"/>
          <p:cNvSpPr>
            <a:spLocks noGrp="1"/>
          </p:cNvSpPr>
          <p:nvPr>
            <p:ph type="pic" sz="quarter" idx="32" hasCustomPrompt="1"/>
          </p:nvPr>
        </p:nvSpPr>
        <p:spPr>
          <a:xfrm>
            <a:off x="7429500" y="1200727"/>
            <a:ext cx="1143000" cy="1143000"/>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cxnSp>
        <p:nvCxnSpPr>
          <p:cNvPr id="22" name="Straight Connector 21"/>
          <p:cNvCxnSpPr/>
          <p:nvPr userDrawn="1"/>
        </p:nvCxnSpPr>
        <p:spPr>
          <a:xfrm flipV="1">
            <a:off x="2286000" y="932690"/>
            <a:ext cx="0" cy="553620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4571999" y="944425"/>
            <a:ext cx="1" cy="552447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6857999" y="932689"/>
            <a:ext cx="1" cy="5536207"/>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6"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
        <p:nvSpPr>
          <p:cNvPr id="3" name="Text Placeholder 2"/>
          <p:cNvSpPr>
            <a:spLocks noGrp="1"/>
          </p:cNvSpPr>
          <p:nvPr>
            <p:ph type="body" sz="quarter" idx="33" hasCustomPrompt="1"/>
          </p:nvPr>
        </p:nvSpPr>
        <p:spPr>
          <a:xfrm>
            <a:off x="228600" y="3505200"/>
            <a:ext cx="1828800" cy="2743200"/>
          </a:xfrm>
          <a:prstGeom prst="rect">
            <a:avLst/>
          </a:prstGeom>
        </p:spPr>
        <p:txBody>
          <a:bodyPr vert="horz"/>
          <a:lstStyle>
            <a:lvl1pPr marL="0" indent="0">
              <a:lnSpc>
                <a:spcPct val="100000"/>
              </a:lnSpc>
              <a:spcBef>
                <a:spcPts val="0"/>
              </a:spcBef>
              <a:buNone/>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endParaRPr lang="en-US" dirty="0"/>
          </a:p>
        </p:txBody>
      </p:sp>
      <p:sp>
        <p:nvSpPr>
          <p:cNvPr id="27" name="Text Placeholder 2"/>
          <p:cNvSpPr>
            <a:spLocks noGrp="1"/>
          </p:cNvSpPr>
          <p:nvPr>
            <p:ph type="body" sz="quarter" idx="34" hasCustomPrompt="1"/>
          </p:nvPr>
        </p:nvSpPr>
        <p:spPr>
          <a:xfrm>
            <a:off x="2514600" y="3505200"/>
            <a:ext cx="1828800" cy="2743200"/>
          </a:xfrm>
          <a:prstGeom prst="rect">
            <a:avLst/>
          </a:prstGeom>
        </p:spPr>
        <p:txBody>
          <a:bodyPr vert="horz"/>
          <a:lstStyle>
            <a:lvl1pPr marL="0" indent="0">
              <a:lnSpc>
                <a:spcPct val="100000"/>
              </a:lnSpc>
              <a:spcBef>
                <a:spcPts val="0"/>
              </a:spcBef>
              <a:buNone/>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endParaRPr lang="en-US" dirty="0"/>
          </a:p>
        </p:txBody>
      </p:sp>
      <p:sp>
        <p:nvSpPr>
          <p:cNvPr id="29" name="Text Placeholder 2"/>
          <p:cNvSpPr>
            <a:spLocks noGrp="1"/>
          </p:cNvSpPr>
          <p:nvPr>
            <p:ph type="body" sz="quarter" idx="35" hasCustomPrompt="1"/>
          </p:nvPr>
        </p:nvSpPr>
        <p:spPr>
          <a:xfrm>
            <a:off x="4800600" y="3505200"/>
            <a:ext cx="1828800" cy="2743200"/>
          </a:xfrm>
          <a:prstGeom prst="rect">
            <a:avLst/>
          </a:prstGeom>
        </p:spPr>
        <p:txBody>
          <a:bodyPr vert="horz"/>
          <a:lstStyle>
            <a:lvl1pPr marL="0" indent="0">
              <a:lnSpc>
                <a:spcPct val="100000"/>
              </a:lnSpc>
              <a:spcBef>
                <a:spcPts val="0"/>
              </a:spcBef>
              <a:buNone/>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endParaRPr lang="en-US" dirty="0"/>
          </a:p>
        </p:txBody>
      </p:sp>
      <p:sp>
        <p:nvSpPr>
          <p:cNvPr id="30" name="Text Placeholder 2"/>
          <p:cNvSpPr>
            <a:spLocks noGrp="1"/>
          </p:cNvSpPr>
          <p:nvPr>
            <p:ph type="body" sz="quarter" idx="36" hasCustomPrompt="1"/>
          </p:nvPr>
        </p:nvSpPr>
        <p:spPr>
          <a:xfrm>
            <a:off x="7086600" y="3505200"/>
            <a:ext cx="1828800" cy="2743200"/>
          </a:xfrm>
          <a:prstGeom prst="rect">
            <a:avLst/>
          </a:prstGeom>
        </p:spPr>
        <p:txBody>
          <a:bodyPr vert="horz"/>
          <a:lstStyle>
            <a:lvl1pPr marL="0" indent="0">
              <a:lnSpc>
                <a:spcPct val="100000"/>
              </a:lnSpc>
              <a:spcBef>
                <a:spcPts val="0"/>
              </a:spcBef>
              <a:buNone/>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endParaRPr lang="en-US" dirty="0"/>
          </a:p>
        </p:txBody>
      </p:sp>
    </p:spTree>
    <p:extLst>
      <p:ext uri="{BB962C8B-B14F-4D97-AF65-F5344CB8AC3E}">
        <p14:creationId xmlns:p14="http://schemas.microsoft.com/office/powerpoint/2010/main" val="40999062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17" name="Rectangle 16"/>
          <p:cNvSpPr/>
          <p:nvPr userDrawn="1"/>
        </p:nvSpPr>
        <p:spPr>
          <a:xfrm>
            <a:off x="0" y="939800"/>
            <a:ext cx="9144000" cy="371168"/>
          </a:xfrm>
          <a:prstGeom prst="rect">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userDrawn="1"/>
        </p:nvSpPr>
        <p:spPr>
          <a:xfrm>
            <a:off x="910709" y="1214873"/>
            <a:ext cx="464582" cy="464582"/>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2000" dirty="0" smtClean="0">
                <a:solidFill>
                  <a:schemeClr val="bg1"/>
                </a:solidFill>
                <a:latin typeface="Arial Black"/>
                <a:cs typeface="Arial Black"/>
              </a:rPr>
              <a:t>1</a:t>
            </a:r>
            <a:endParaRPr lang="en-US" sz="2000" dirty="0">
              <a:solidFill>
                <a:schemeClr val="bg1"/>
              </a:solidFill>
              <a:latin typeface="Arial Black"/>
              <a:cs typeface="Arial Black"/>
            </a:endParaRPr>
          </a:p>
        </p:txBody>
      </p:sp>
      <p:sp>
        <p:nvSpPr>
          <p:cNvPr id="21" name="Oval 20"/>
          <p:cNvSpPr/>
          <p:nvPr userDrawn="1"/>
        </p:nvSpPr>
        <p:spPr>
          <a:xfrm>
            <a:off x="3196709" y="1214873"/>
            <a:ext cx="464582" cy="464582"/>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2000" b="1" dirty="0" smtClean="0">
                <a:solidFill>
                  <a:schemeClr val="bg1"/>
                </a:solidFill>
                <a:latin typeface="Arial Black"/>
                <a:cs typeface="Arial Black"/>
              </a:rPr>
              <a:t>2</a:t>
            </a:r>
            <a:endParaRPr lang="en-US" sz="2000" b="1" dirty="0">
              <a:solidFill>
                <a:schemeClr val="bg1"/>
              </a:solidFill>
              <a:latin typeface="Arial Black"/>
              <a:cs typeface="Arial Black"/>
            </a:endParaRPr>
          </a:p>
        </p:txBody>
      </p:sp>
      <p:sp>
        <p:nvSpPr>
          <p:cNvPr id="22" name="Oval 21"/>
          <p:cNvSpPr/>
          <p:nvPr userDrawn="1"/>
        </p:nvSpPr>
        <p:spPr>
          <a:xfrm>
            <a:off x="7768709" y="1214873"/>
            <a:ext cx="464582" cy="464582"/>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2000" b="1" dirty="0" smtClean="0">
                <a:solidFill>
                  <a:schemeClr val="bg1"/>
                </a:solidFill>
                <a:latin typeface="Arial Black"/>
                <a:cs typeface="Arial Black"/>
              </a:rPr>
              <a:t>4</a:t>
            </a:r>
            <a:endParaRPr lang="en-US" sz="2000" b="1" dirty="0">
              <a:solidFill>
                <a:schemeClr val="bg1"/>
              </a:solidFill>
              <a:latin typeface="Arial Black"/>
              <a:cs typeface="Arial Black"/>
            </a:endParaRPr>
          </a:p>
        </p:txBody>
      </p:sp>
      <p:sp>
        <p:nvSpPr>
          <p:cNvPr id="24" name="Oval 23"/>
          <p:cNvSpPr/>
          <p:nvPr userDrawn="1"/>
        </p:nvSpPr>
        <p:spPr>
          <a:xfrm>
            <a:off x="5482709" y="1214873"/>
            <a:ext cx="464582" cy="464582"/>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2000" b="1" dirty="0" smtClean="0">
                <a:solidFill>
                  <a:schemeClr val="bg1"/>
                </a:solidFill>
                <a:latin typeface="Arial Black"/>
                <a:cs typeface="Arial Black"/>
              </a:rPr>
              <a:t>3</a:t>
            </a:r>
            <a:endParaRPr lang="en-US" sz="2000" b="1" dirty="0">
              <a:solidFill>
                <a:schemeClr val="bg1"/>
              </a:solidFill>
              <a:latin typeface="Arial Black"/>
              <a:cs typeface="Arial Black"/>
            </a:endParaRPr>
          </a:p>
        </p:txBody>
      </p:sp>
      <p:cxnSp>
        <p:nvCxnSpPr>
          <p:cNvPr id="9" name="Straight Connector 8"/>
          <p:cNvCxnSpPr/>
          <p:nvPr userDrawn="1"/>
        </p:nvCxnSpPr>
        <p:spPr>
          <a:xfrm flipV="1">
            <a:off x="2286000" y="932690"/>
            <a:ext cx="0" cy="553620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4571999" y="944425"/>
            <a:ext cx="1" cy="552447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6857999" y="932689"/>
            <a:ext cx="1" cy="5536207"/>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6"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
        <p:nvSpPr>
          <p:cNvPr id="31" name="Text Placeholder 2"/>
          <p:cNvSpPr>
            <a:spLocks noGrp="1"/>
          </p:cNvSpPr>
          <p:nvPr>
            <p:ph type="body" sz="quarter" idx="33" hasCustomPrompt="1"/>
          </p:nvPr>
        </p:nvSpPr>
        <p:spPr>
          <a:xfrm>
            <a:off x="228600" y="2601468"/>
            <a:ext cx="1828800" cy="3200400"/>
          </a:xfrm>
          <a:prstGeom prst="rect">
            <a:avLst/>
          </a:prstGeom>
        </p:spPr>
        <p:txBody>
          <a:bodyPr vert="horz"/>
          <a:lstStyle>
            <a:lvl1pPr marL="128016" marR="0" indent="-128016" algn="l" defTabSz="457200" rtl="0" eaLnBrk="1" fontAlgn="auto" latinLnBrk="0" hangingPunct="1">
              <a:lnSpc>
                <a:spcPct val="100000"/>
              </a:lnSpc>
              <a:spcBef>
                <a:spcPts val="0"/>
              </a:spcBef>
              <a:spcAft>
                <a:spcPts val="750"/>
              </a:spcAft>
              <a:buClr>
                <a:schemeClr val="accent2"/>
              </a:buClr>
              <a:buSzTx/>
              <a:buFont typeface="Arial"/>
              <a:buChar char="•"/>
              <a:tabLst/>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32" name="Text Placeholder 2"/>
          <p:cNvSpPr>
            <a:spLocks noGrp="1"/>
          </p:cNvSpPr>
          <p:nvPr>
            <p:ph type="body" sz="quarter" idx="34" hasCustomPrompt="1"/>
          </p:nvPr>
        </p:nvSpPr>
        <p:spPr>
          <a:xfrm>
            <a:off x="2514600" y="2601468"/>
            <a:ext cx="1828800" cy="3200400"/>
          </a:xfrm>
          <a:prstGeom prst="rect">
            <a:avLst/>
          </a:prstGeom>
        </p:spPr>
        <p:txBody>
          <a:bodyPr vert="horz"/>
          <a:lstStyle>
            <a:lvl1pPr marL="128016" marR="0" indent="-128016" algn="l" defTabSz="457200" rtl="0" eaLnBrk="1" fontAlgn="auto" latinLnBrk="0" hangingPunct="1">
              <a:lnSpc>
                <a:spcPct val="100000"/>
              </a:lnSpc>
              <a:spcBef>
                <a:spcPts val="0"/>
              </a:spcBef>
              <a:spcAft>
                <a:spcPts val="750"/>
              </a:spcAft>
              <a:buClr>
                <a:schemeClr val="accent2"/>
              </a:buClr>
              <a:buSzTx/>
              <a:buFont typeface="Arial"/>
              <a:buChar char="•"/>
              <a:tabLst/>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34" name="Text Placeholder 2"/>
          <p:cNvSpPr>
            <a:spLocks noGrp="1"/>
          </p:cNvSpPr>
          <p:nvPr>
            <p:ph type="body" sz="quarter" idx="35" hasCustomPrompt="1"/>
          </p:nvPr>
        </p:nvSpPr>
        <p:spPr>
          <a:xfrm>
            <a:off x="4800600" y="2601468"/>
            <a:ext cx="1828800" cy="3200400"/>
          </a:xfrm>
          <a:prstGeom prst="rect">
            <a:avLst/>
          </a:prstGeom>
        </p:spPr>
        <p:txBody>
          <a:bodyPr vert="horz"/>
          <a:lstStyle>
            <a:lvl1pPr marL="128016" marR="0" indent="-128016" algn="l" defTabSz="457200" rtl="0" eaLnBrk="1" fontAlgn="auto" latinLnBrk="0" hangingPunct="1">
              <a:lnSpc>
                <a:spcPct val="100000"/>
              </a:lnSpc>
              <a:spcBef>
                <a:spcPts val="0"/>
              </a:spcBef>
              <a:spcAft>
                <a:spcPts val="750"/>
              </a:spcAft>
              <a:buClr>
                <a:schemeClr val="accent2"/>
              </a:buClr>
              <a:buSzTx/>
              <a:buFont typeface="Arial"/>
              <a:buChar char="•"/>
              <a:tabLst/>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35" name="Text Placeholder 2"/>
          <p:cNvSpPr>
            <a:spLocks noGrp="1"/>
          </p:cNvSpPr>
          <p:nvPr>
            <p:ph type="body" sz="quarter" idx="36" hasCustomPrompt="1"/>
          </p:nvPr>
        </p:nvSpPr>
        <p:spPr>
          <a:xfrm>
            <a:off x="7086600" y="2601468"/>
            <a:ext cx="1828800" cy="3200400"/>
          </a:xfrm>
          <a:prstGeom prst="rect">
            <a:avLst/>
          </a:prstGeom>
        </p:spPr>
        <p:txBody>
          <a:bodyPr vert="horz"/>
          <a:lstStyle>
            <a:lvl1pPr marL="128016" marR="0" indent="-128016" algn="l" defTabSz="457200" rtl="0" eaLnBrk="1" fontAlgn="auto" latinLnBrk="0" hangingPunct="1">
              <a:lnSpc>
                <a:spcPct val="100000"/>
              </a:lnSpc>
              <a:spcBef>
                <a:spcPts val="0"/>
              </a:spcBef>
              <a:spcAft>
                <a:spcPts val="750"/>
              </a:spcAft>
              <a:buClr>
                <a:schemeClr val="accent2"/>
              </a:buClr>
              <a:buSzTx/>
              <a:buFont typeface="Arial"/>
              <a:buChar char="•"/>
              <a:tabLst/>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36" name="Text Placeholder 2"/>
          <p:cNvSpPr>
            <a:spLocks noGrp="1"/>
          </p:cNvSpPr>
          <p:nvPr>
            <p:ph type="body" sz="quarter" idx="37" hasCustomPrompt="1"/>
          </p:nvPr>
        </p:nvSpPr>
        <p:spPr>
          <a:xfrm>
            <a:off x="228600" y="1801368"/>
            <a:ext cx="1828800" cy="713232"/>
          </a:xfrm>
          <a:prstGeom prst="rect">
            <a:avLst/>
          </a:prstGeom>
        </p:spPr>
        <p:txBody>
          <a:bodyPr vert="horz"/>
          <a:lstStyle>
            <a:lvl1pPr marL="0" marR="0" indent="0" algn="ctr" defTabSz="457200" rtl="0" eaLnBrk="1" fontAlgn="auto" latinLnBrk="0" hangingPunct="1">
              <a:lnSpc>
                <a:spcPct val="100000"/>
              </a:lnSpc>
              <a:spcBef>
                <a:spcPts val="0"/>
              </a:spcBef>
              <a:spcAft>
                <a:spcPts val="750"/>
              </a:spcAft>
              <a:buClr>
                <a:schemeClr val="accent2"/>
              </a:buClr>
              <a:buSzTx/>
              <a:buFont typeface="Arial"/>
              <a:buNone/>
              <a:tabLst/>
              <a:defRPr sz="1400" baseline="0">
                <a:latin typeface="Arial Black"/>
                <a:cs typeface="Arial Black"/>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LOREM</a:t>
            </a:r>
            <a:br>
              <a:rPr lang="en-US" dirty="0" smtClean="0"/>
            </a:br>
            <a:r>
              <a:rPr lang="en-US" dirty="0" smtClean="0"/>
              <a:t>IPSUM DOLOR</a:t>
            </a:r>
            <a:br>
              <a:rPr lang="en-US" dirty="0" smtClean="0"/>
            </a:br>
            <a:r>
              <a:rPr lang="en-US" dirty="0" smtClean="0"/>
              <a:t>SIT AMET</a:t>
            </a:r>
          </a:p>
        </p:txBody>
      </p:sp>
      <p:sp>
        <p:nvSpPr>
          <p:cNvPr id="37" name="Text Placeholder 2"/>
          <p:cNvSpPr>
            <a:spLocks noGrp="1"/>
          </p:cNvSpPr>
          <p:nvPr>
            <p:ph type="body" sz="quarter" idx="38" hasCustomPrompt="1"/>
          </p:nvPr>
        </p:nvSpPr>
        <p:spPr>
          <a:xfrm>
            <a:off x="2514600" y="1801368"/>
            <a:ext cx="1828800" cy="713232"/>
          </a:xfrm>
          <a:prstGeom prst="rect">
            <a:avLst/>
          </a:prstGeom>
        </p:spPr>
        <p:txBody>
          <a:bodyPr vert="horz"/>
          <a:lstStyle>
            <a:lvl1pPr marL="0" marR="0" indent="0" algn="ctr" defTabSz="457200" rtl="0" eaLnBrk="1" fontAlgn="auto" latinLnBrk="0" hangingPunct="1">
              <a:lnSpc>
                <a:spcPct val="100000"/>
              </a:lnSpc>
              <a:spcBef>
                <a:spcPts val="0"/>
              </a:spcBef>
              <a:spcAft>
                <a:spcPts val="750"/>
              </a:spcAft>
              <a:buClr>
                <a:schemeClr val="accent2"/>
              </a:buClr>
              <a:buSzTx/>
              <a:buFont typeface="Arial"/>
              <a:buNone/>
              <a:tabLst/>
              <a:defRPr sz="1400" baseline="0">
                <a:latin typeface="Arial Black"/>
                <a:cs typeface="Arial Black"/>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LOREM</a:t>
            </a:r>
            <a:br>
              <a:rPr lang="en-US" dirty="0" smtClean="0"/>
            </a:br>
            <a:r>
              <a:rPr lang="en-US" dirty="0" smtClean="0"/>
              <a:t>IPSUM DOLOR</a:t>
            </a:r>
            <a:br>
              <a:rPr lang="en-US" dirty="0" smtClean="0"/>
            </a:br>
            <a:r>
              <a:rPr lang="en-US" dirty="0" smtClean="0"/>
              <a:t>SIT AMET</a:t>
            </a:r>
          </a:p>
        </p:txBody>
      </p:sp>
      <p:sp>
        <p:nvSpPr>
          <p:cNvPr id="38" name="Text Placeholder 2"/>
          <p:cNvSpPr>
            <a:spLocks noGrp="1"/>
          </p:cNvSpPr>
          <p:nvPr>
            <p:ph type="body" sz="quarter" idx="39" hasCustomPrompt="1"/>
          </p:nvPr>
        </p:nvSpPr>
        <p:spPr>
          <a:xfrm>
            <a:off x="4800600" y="1801368"/>
            <a:ext cx="1828800" cy="713232"/>
          </a:xfrm>
          <a:prstGeom prst="rect">
            <a:avLst/>
          </a:prstGeom>
        </p:spPr>
        <p:txBody>
          <a:bodyPr vert="horz"/>
          <a:lstStyle>
            <a:lvl1pPr marL="0" marR="0" indent="0" algn="ctr" defTabSz="457200" rtl="0" eaLnBrk="1" fontAlgn="auto" latinLnBrk="0" hangingPunct="1">
              <a:lnSpc>
                <a:spcPct val="100000"/>
              </a:lnSpc>
              <a:spcBef>
                <a:spcPts val="0"/>
              </a:spcBef>
              <a:spcAft>
                <a:spcPts val="750"/>
              </a:spcAft>
              <a:buClr>
                <a:schemeClr val="accent2"/>
              </a:buClr>
              <a:buSzTx/>
              <a:buFont typeface="Arial"/>
              <a:buNone/>
              <a:tabLst/>
              <a:defRPr sz="1400" baseline="0">
                <a:latin typeface="Arial Black"/>
                <a:cs typeface="Arial Black"/>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LOREM</a:t>
            </a:r>
            <a:br>
              <a:rPr lang="en-US" dirty="0" smtClean="0"/>
            </a:br>
            <a:r>
              <a:rPr lang="en-US" dirty="0" smtClean="0"/>
              <a:t>IPSUM DOLOR</a:t>
            </a:r>
            <a:br>
              <a:rPr lang="en-US" dirty="0" smtClean="0"/>
            </a:br>
            <a:r>
              <a:rPr lang="en-US" dirty="0" smtClean="0"/>
              <a:t>SIT AMET</a:t>
            </a:r>
          </a:p>
        </p:txBody>
      </p:sp>
      <p:sp>
        <p:nvSpPr>
          <p:cNvPr id="39" name="Text Placeholder 2"/>
          <p:cNvSpPr>
            <a:spLocks noGrp="1"/>
          </p:cNvSpPr>
          <p:nvPr>
            <p:ph type="body" sz="quarter" idx="40" hasCustomPrompt="1"/>
          </p:nvPr>
        </p:nvSpPr>
        <p:spPr>
          <a:xfrm>
            <a:off x="7086600" y="1801368"/>
            <a:ext cx="1828800" cy="713232"/>
          </a:xfrm>
          <a:prstGeom prst="rect">
            <a:avLst/>
          </a:prstGeom>
        </p:spPr>
        <p:txBody>
          <a:bodyPr vert="horz"/>
          <a:lstStyle>
            <a:lvl1pPr marL="0" marR="0" indent="0" algn="ctr" defTabSz="457200" rtl="0" eaLnBrk="1" fontAlgn="auto" latinLnBrk="0" hangingPunct="1">
              <a:lnSpc>
                <a:spcPct val="100000"/>
              </a:lnSpc>
              <a:spcBef>
                <a:spcPts val="0"/>
              </a:spcBef>
              <a:spcAft>
                <a:spcPts val="750"/>
              </a:spcAft>
              <a:buClr>
                <a:schemeClr val="accent2"/>
              </a:buClr>
              <a:buSzTx/>
              <a:buFont typeface="Arial"/>
              <a:buNone/>
              <a:tabLst/>
              <a:defRPr sz="1400" baseline="0">
                <a:latin typeface="Arial Black"/>
                <a:cs typeface="Arial Black"/>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LOREM</a:t>
            </a:r>
            <a:br>
              <a:rPr lang="en-US" dirty="0" smtClean="0"/>
            </a:br>
            <a:r>
              <a:rPr lang="en-US" dirty="0" smtClean="0"/>
              <a:t>IPSUM DOLOR</a:t>
            </a:r>
            <a:br>
              <a:rPr lang="en-US" dirty="0" smtClean="0"/>
            </a:br>
            <a:r>
              <a:rPr lang="en-US" dirty="0" smtClean="0"/>
              <a:t>SIT AMET</a:t>
            </a:r>
          </a:p>
        </p:txBody>
      </p:sp>
    </p:spTree>
    <p:extLst>
      <p:ext uri="{BB962C8B-B14F-4D97-AF65-F5344CB8AC3E}">
        <p14:creationId xmlns:p14="http://schemas.microsoft.com/office/powerpoint/2010/main" val="1797480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6500707"/>
            <a:ext cx="9144000" cy="36576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p:nvSpPr>
        <p:spPr>
          <a:xfrm>
            <a:off x="7281115" y="6560477"/>
            <a:ext cx="1493520" cy="246221"/>
          </a:xfrm>
          <a:prstGeom prst="rect">
            <a:avLst/>
          </a:prstGeom>
          <a:noFill/>
        </p:spPr>
        <p:txBody>
          <a:bodyPr wrap="square" rtlCol="0">
            <a:spAutoFit/>
          </a:bodyPr>
          <a:lstStyle/>
          <a:p>
            <a:pPr algn="r"/>
            <a:fld id="{C2C0EDAD-27A0-9447-9004-E733B36B95C3}" type="slidenum">
              <a:rPr lang="en-US" sz="1000" b="0" i="0" smtClean="0">
                <a:solidFill>
                  <a:srgbClr val="CCCCCC"/>
                </a:solidFill>
                <a:latin typeface="Trebuchet MS"/>
                <a:cs typeface="Trebuchet MS"/>
              </a:rPr>
              <a:pPr algn="r"/>
              <a:t>‹#›</a:t>
            </a:fld>
            <a:endParaRPr lang="en-US" sz="1000" b="0" i="0" dirty="0">
              <a:solidFill>
                <a:srgbClr val="CCCCCC"/>
              </a:solidFill>
              <a:latin typeface="Trebuchet MS"/>
              <a:cs typeface="Trebuchet MS"/>
            </a:endParaRPr>
          </a:p>
        </p:txBody>
      </p:sp>
      <p:cxnSp>
        <p:nvCxnSpPr>
          <p:cNvPr id="7" name="Straight Connector 6"/>
          <p:cNvCxnSpPr/>
          <p:nvPr userDrawn="1"/>
        </p:nvCxnSpPr>
        <p:spPr>
          <a:xfrm>
            <a:off x="1104900" y="6601291"/>
            <a:ext cx="0" cy="164592"/>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8" name="Picture 7" descr="logo_footer.png"/>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466830" y="6615683"/>
            <a:ext cx="476250" cy="169417"/>
          </a:xfrm>
          <a:prstGeom prst="rect">
            <a:avLst/>
          </a:prstGeom>
        </p:spPr>
      </p:pic>
    </p:spTree>
    <p:extLst>
      <p:ext uri="{BB962C8B-B14F-4D97-AF65-F5344CB8AC3E}">
        <p14:creationId xmlns:p14="http://schemas.microsoft.com/office/powerpoint/2010/main" val="2855529258"/>
      </p:ext>
    </p:extLst>
  </p:cSld>
  <p:clrMap bg1="lt1" tx1="dk1" bg2="lt2" tx2="dk2" accent1="accent1" accent2="accent2" accent3="accent3" accent4="accent4" accent5="accent5" accent6="accent6" hlink="hlink" folHlink="folHlink"/>
  <p:sldLayoutIdLst>
    <p:sldLayoutId id="2147483654" r:id="rId1"/>
    <p:sldLayoutId id="2147483705" r:id="rId2"/>
    <p:sldLayoutId id="2147483702" r:id="rId3"/>
    <p:sldLayoutId id="2147483711" r:id="rId4"/>
    <p:sldLayoutId id="2147483728" r:id="rId5"/>
    <p:sldLayoutId id="2147483712" r:id="rId6"/>
    <p:sldLayoutId id="2147483734" r:id="rId7"/>
    <p:sldLayoutId id="2147483736" r:id="rId8"/>
    <p:sldLayoutId id="2147483735" r:id="rId9"/>
    <p:sldLayoutId id="2147483737" r:id="rId10"/>
    <p:sldLayoutId id="2147483713" r:id="rId11"/>
    <p:sldLayoutId id="2147483727" r:id="rId12"/>
    <p:sldLayoutId id="2147483741" r:id="rId13"/>
    <p:sldLayoutId id="2147483698" r:id="rId14"/>
    <p:sldLayoutId id="2147483733" r:id="rId15"/>
    <p:sldLayoutId id="2147483706" r:id="rId16"/>
    <p:sldLayoutId id="2147483738" r:id="rId17"/>
    <p:sldLayoutId id="2147483739" r:id="rId18"/>
  </p:sldLayoutIdLst>
  <p:timing>
    <p:tnLst>
      <p:par>
        <p:cTn id="1" dur="indefinite" restart="never" nodeType="tmRoot"/>
      </p:par>
    </p:tnLst>
  </p:timing>
  <p:hf sldNum="0" hdr="0" dt="0"/>
  <p:txStyles>
    <p:titleStyle>
      <a:lvl1pPr algn="l" defTabSz="457200" rtl="0" eaLnBrk="1" latinLnBrk="0" hangingPunct="1">
        <a:spcBef>
          <a:spcPct val="0"/>
        </a:spcBef>
        <a:buNone/>
        <a:defRPr sz="2600" kern="1200" cap="all" baseline="0">
          <a:solidFill>
            <a:schemeClr val="tx1"/>
          </a:solidFill>
          <a:latin typeface="Arial Black"/>
          <a:ea typeface="+mj-ea"/>
          <a:cs typeface="Arial Black"/>
        </a:defRPr>
      </a:lvl1pPr>
    </p:titleStyle>
    <p:body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541666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40"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emf"/><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9"/>
          </p:nvPr>
        </p:nvPicPr>
        <p:blipFill rotWithShape="1">
          <a:blip r:embed="rId2">
            <a:extLst>
              <a:ext uri="{28A0092B-C50C-407E-A947-70E740481C1C}">
                <a14:useLocalDpi xmlns:a14="http://schemas.microsoft.com/office/drawing/2010/main" val="0"/>
              </a:ext>
            </a:extLst>
          </a:blip>
          <a:srcRect r="11459"/>
          <a:stretch/>
        </p:blipFill>
        <p:spPr>
          <a:xfrm flipH="1">
            <a:off x="0" y="0"/>
            <a:ext cx="9144000" cy="6858002"/>
          </a:xfrm>
        </p:spPr>
      </p:pic>
      <p:sp>
        <p:nvSpPr>
          <p:cNvPr id="2" name="Text Placeholder 1"/>
          <p:cNvSpPr>
            <a:spLocks noGrp="1"/>
          </p:cNvSpPr>
          <p:nvPr>
            <p:ph type="body" sz="quarter" idx="15"/>
          </p:nvPr>
        </p:nvSpPr>
        <p:spPr>
          <a:xfrm>
            <a:off x="524848" y="2115781"/>
            <a:ext cx="7125203" cy="697692"/>
          </a:xfrm>
        </p:spPr>
        <p:txBody>
          <a:bodyPr/>
          <a:lstStyle/>
          <a:p>
            <a:r>
              <a:rPr lang="en-US" sz="4800" dirty="0" smtClean="0"/>
              <a:t>JPA for NoSQL</a:t>
            </a:r>
            <a:endParaRPr lang="ru-RU" sz="4800" dirty="0"/>
          </a:p>
        </p:txBody>
      </p:sp>
      <p:sp>
        <p:nvSpPr>
          <p:cNvPr id="3" name="Text Placeholder 2"/>
          <p:cNvSpPr>
            <a:spLocks noGrp="1"/>
          </p:cNvSpPr>
          <p:nvPr>
            <p:ph type="body" sz="quarter" idx="16"/>
          </p:nvPr>
        </p:nvSpPr>
        <p:spPr/>
        <p:txBody>
          <a:bodyPr/>
          <a:lstStyle/>
          <a:p>
            <a:r>
              <a:rPr lang="en-US" smtClean="0"/>
              <a:t>SERGEY </a:t>
            </a:r>
            <a:r>
              <a:rPr lang="en-US" dirty="0" smtClean="0"/>
              <a:t>CHERNOLYAS</a:t>
            </a:r>
            <a:endParaRPr lang="en-US" dirty="0"/>
          </a:p>
        </p:txBody>
      </p:sp>
      <p:sp>
        <p:nvSpPr>
          <p:cNvPr id="4" name="Text Placeholder 3"/>
          <p:cNvSpPr>
            <a:spLocks noGrp="1"/>
          </p:cNvSpPr>
          <p:nvPr>
            <p:ph type="body" sz="quarter" idx="17"/>
          </p:nvPr>
        </p:nvSpPr>
        <p:spPr/>
        <p:txBody>
          <a:bodyPr/>
          <a:lstStyle/>
          <a:p>
            <a:r>
              <a:rPr lang="en-US" dirty="0" smtClean="0"/>
              <a:t>MAY 27, 2017</a:t>
            </a:r>
            <a:endParaRPr lang="en-US" dirty="0"/>
          </a:p>
        </p:txBody>
      </p:sp>
      <p:pic>
        <p:nvPicPr>
          <p:cNvPr id="8" name="Picture Placeholder 7" descr="logo_cover_5.png"/>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t="3538" b="3538"/>
          <a:stretch>
            <a:fillRect/>
          </a:stretch>
        </p:blipFill>
        <p:spPr/>
      </p:pic>
    </p:spTree>
    <p:extLst>
      <p:ext uri="{BB962C8B-B14F-4D97-AF65-F5344CB8AC3E}">
        <p14:creationId xmlns:p14="http://schemas.microsoft.com/office/powerpoint/2010/main" val="11847657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ru-RU" dirty="0" smtClean="0"/>
              <a:t>Поддержаные функции</a:t>
            </a:r>
            <a:endParaRPr lang="en-US" dirty="0"/>
          </a:p>
        </p:txBody>
      </p:sp>
      <p:graphicFrame>
        <p:nvGraphicFramePr>
          <p:cNvPr id="6" name="Таблица 1"/>
          <p:cNvGraphicFramePr>
            <a:graphicFrameLocks noGrp="1"/>
          </p:cNvGraphicFramePr>
          <p:nvPr>
            <p:extLst>
              <p:ext uri="{D42A27DB-BD31-4B8C-83A1-F6EECF244321}">
                <p14:modId xmlns:p14="http://schemas.microsoft.com/office/powerpoint/2010/main" val="2832907718"/>
              </p:ext>
            </p:extLst>
          </p:nvPr>
        </p:nvGraphicFramePr>
        <p:xfrm>
          <a:off x="87923" y="1067666"/>
          <a:ext cx="8931900" cy="5053338"/>
        </p:xfrm>
        <a:graphic>
          <a:graphicData uri="http://schemas.openxmlformats.org/drawingml/2006/table">
            <a:tbl>
              <a:tblPr firstRow="1" bandRow="1">
                <a:tableStyleId>{21E4AEA4-8DFA-4A89-87EB-49C32662AFE0}</a:tableStyleId>
              </a:tblPr>
              <a:tblGrid>
                <a:gridCol w="1481233">
                  <a:extLst>
                    <a:ext uri="{9D8B030D-6E8A-4147-A177-3AD203B41FA5}">
                      <a16:colId xmlns:a16="http://schemas.microsoft.com/office/drawing/2014/main" val="20000"/>
                    </a:ext>
                  </a:extLst>
                </a:gridCol>
                <a:gridCol w="1360403">
                  <a:extLst>
                    <a:ext uri="{9D8B030D-6E8A-4147-A177-3AD203B41FA5}">
                      <a16:colId xmlns:a16="http://schemas.microsoft.com/office/drawing/2014/main" val="20001"/>
                    </a:ext>
                  </a:extLst>
                </a:gridCol>
                <a:gridCol w="1693689">
                  <a:extLst>
                    <a:ext uri="{9D8B030D-6E8A-4147-A177-3AD203B41FA5}">
                      <a16:colId xmlns:a16="http://schemas.microsoft.com/office/drawing/2014/main" val="20002"/>
                    </a:ext>
                  </a:extLst>
                </a:gridCol>
                <a:gridCol w="1840475">
                  <a:extLst>
                    <a:ext uri="{9D8B030D-6E8A-4147-A177-3AD203B41FA5}">
                      <a16:colId xmlns:a16="http://schemas.microsoft.com/office/drawing/2014/main" val="20003"/>
                    </a:ext>
                  </a:extLst>
                </a:gridCol>
                <a:gridCol w="2556100">
                  <a:extLst>
                    <a:ext uri="{9D8B030D-6E8A-4147-A177-3AD203B41FA5}">
                      <a16:colId xmlns:a16="http://schemas.microsoft.com/office/drawing/2014/main" val="20004"/>
                    </a:ext>
                  </a:extLst>
                </a:gridCol>
              </a:tblGrid>
              <a:tr h="536053">
                <a:tc rowSpan="2">
                  <a:txBody>
                    <a:bodyPr/>
                    <a:lstStyle/>
                    <a:p>
                      <a:pPr algn="ctr"/>
                      <a:r>
                        <a:rPr lang="ru-RU" dirty="0" smtClean="0"/>
                        <a:t>Хранилище</a:t>
                      </a:r>
                      <a:endParaRPr lang="ru-RU" dirty="0"/>
                    </a:p>
                  </a:txBody>
                  <a:tcPr/>
                </a:tc>
                <a:tc gridSpan="4">
                  <a:txBody>
                    <a:bodyPr/>
                    <a:lstStyle/>
                    <a:p>
                      <a:pPr algn="ctr"/>
                      <a:r>
                        <a:rPr lang="ru-RU" dirty="0" smtClean="0"/>
                        <a:t>Характеристики</a:t>
                      </a:r>
                      <a:endParaRPr lang="ru-RU" dirty="0"/>
                    </a:p>
                  </a:txBody>
                  <a:tcPr/>
                </a:tc>
                <a:tc hMerge="1">
                  <a:txBody>
                    <a:bodyPr/>
                    <a:lstStyle/>
                    <a:p>
                      <a:endParaRPr lang="ru-RU"/>
                    </a:p>
                  </a:txBody>
                  <a:tcPr/>
                </a:tc>
                <a:tc hMerge="1">
                  <a:txBody>
                    <a:bodyPr/>
                    <a:lstStyle/>
                    <a:p>
                      <a:endParaRPr lang="ru-RU" dirty="0"/>
                    </a:p>
                  </a:txBody>
                  <a:tcPr/>
                </a:tc>
                <a:tc hMerge="1">
                  <a:txBody>
                    <a:bodyPr/>
                    <a:lstStyle/>
                    <a:p>
                      <a:pPr algn="ctr"/>
                      <a:endParaRPr lang="ru-RU" dirty="0"/>
                    </a:p>
                  </a:txBody>
                  <a:tcPr/>
                </a:tc>
                <a:extLst>
                  <a:ext uri="{0D108BD9-81ED-4DB2-BD59-A6C34878D82A}">
                    <a16:rowId xmlns:a16="http://schemas.microsoft.com/office/drawing/2014/main" val="10000"/>
                  </a:ext>
                </a:extLst>
              </a:tr>
              <a:tr h="536053">
                <a:tc vMerge="1">
                  <a:txBody>
                    <a:bodyPr/>
                    <a:lstStyle/>
                    <a:p>
                      <a:endParaRPr lang="ru-RU" dirty="0"/>
                    </a:p>
                  </a:txBody>
                  <a:tcPr/>
                </a:tc>
                <a:tc>
                  <a:txBody>
                    <a:bodyPr/>
                    <a:lstStyle/>
                    <a:p>
                      <a:pPr algn="ctr"/>
                      <a:r>
                        <a:rPr lang="ru-RU" dirty="0" smtClean="0"/>
                        <a:t>Ассоциа-ции</a:t>
                      </a:r>
                      <a:endParaRPr lang="ru-RU" dirty="0"/>
                    </a:p>
                  </a:txBody>
                  <a:tcPr/>
                </a:tc>
                <a:tc>
                  <a:txBody>
                    <a:bodyPr/>
                    <a:lstStyle/>
                    <a:p>
                      <a:pPr algn="ctr"/>
                      <a:r>
                        <a:rPr lang="ru-RU" dirty="0" smtClean="0"/>
                        <a:t>Запросы</a:t>
                      </a:r>
                      <a:endParaRPr lang="ru-RU" dirty="0"/>
                    </a:p>
                  </a:txBody>
                  <a:tcPr/>
                </a:tc>
                <a:tc>
                  <a:txBody>
                    <a:bodyPr/>
                    <a:lstStyle/>
                    <a:p>
                      <a:pPr algn="ctr"/>
                      <a:r>
                        <a:rPr lang="ru-RU" dirty="0" smtClean="0"/>
                        <a:t>Транзакции</a:t>
                      </a:r>
                      <a:endParaRPr lang="ru-RU" dirty="0"/>
                    </a:p>
                  </a:txBody>
                  <a:tcPr/>
                </a:tc>
                <a:tc>
                  <a:txBody>
                    <a:bodyPr/>
                    <a:lstStyle/>
                    <a:p>
                      <a:pPr algn="ctr"/>
                      <a:r>
                        <a:rPr lang="ru-RU" dirty="0" smtClean="0"/>
                        <a:t>Режим работы</a:t>
                      </a:r>
                      <a:endParaRPr lang="ru-RU" dirty="0"/>
                    </a:p>
                  </a:txBody>
                  <a:tcPr/>
                </a:tc>
                <a:extLst>
                  <a:ext uri="{0D108BD9-81ED-4DB2-BD59-A6C34878D82A}">
                    <a16:rowId xmlns:a16="http://schemas.microsoft.com/office/drawing/2014/main" val="10001"/>
                  </a:ext>
                </a:extLst>
              </a:tr>
              <a:tr h="536053">
                <a:tc>
                  <a:txBody>
                    <a:bodyPr/>
                    <a:lstStyle/>
                    <a:p>
                      <a:r>
                        <a:rPr lang="en-US" dirty="0" err="1" smtClean="0"/>
                        <a:t>Mongodb</a:t>
                      </a:r>
                      <a:endParaRPr lang="ru-RU" dirty="0"/>
                    </a:p>
                  </a:txBody>
                  <a:tcPr/>
                </a:tc>
                <a:tc>
                  <a:txBody>
                    <a:bodyPr/>
                    <a:lstStyle/>
                    <a:p>
                      <a:pPr algn="ctr"/>
                      <a:r>
                        <a:rPr lang="en-US" sz="1200" dirty="0" smtClean="0"/>
                        <a:t>+</a:t>
                      </a:r>
                      <a:endParaRPr lang="ru-RU" sz="1200" dirty="0"/>
                    </a:p>
                  </a:txBody>
                  <a:tcPr/>
                </a:tc>
                <a:tc>
                  <a:txBody>
                    <a:bodyPr/>
                    <a:lstStyle/>
                    <a:p>
                      <a:pPr algn="ctr"/>
                      <a:r>
                        <a:rPr lang="en-US" sz="1200" dirty="0" smtClean="0"/>
                        <a:t>Native, JPQL</a:t>
                      </a:r>
                      <a:endParaRPr lang="ru-RU" sz="1200" dirty="0"/>
                    </a:p>
                  </a:txBody>
                  <a:tcPr/>
                </a:tc>
                <a:tc>
                  <a:txBody>
                    <a:bodyPr/>
                    <a:lstStyle/>
                    <a:p>
                      <a:pPr algn="ctr"/>
                      <a:r>
                        <a:rPr lang="en-US" sz="1200" dirty="0" smtClean="0"/>
                        <a:t>Emulation</a:t>
                      </a:r>
                      <a:endParaRPr lang="ru-RU" sz="1200" dirty="0"/>
                    </a:p>
                  </a:txBody>
                  <a:tcPr/>
                </a:tc>
                <a:tc>
                  <a:txBody>
                    <a:bodyPr/>
                    <a:lstStyle/>
                    <a:p>
                      <a:pPr algn="ctr"/>
                      <a:r>
                        <a:rPr lang="en-US" sz="1200" dirty="0" smtClean="0"/>
                        <a:t>Remote</a:t>
                      </a:r>
                      <a:endParaRPr lang="ru-RU" sz="1200" dirty="0"/>
                    </a:p>
                  </a:txBody>
                  <a:tcPr/>
                </a:tc>
                <a:extLst>
                  <a:ext uri="{0D108BD9-81ED-4DB2-BD59-A6C34878D82A}">
                    <a16:rowId xmlns:a16="http://schemas.microsoft.com/office/drawing/2014/main" val="10002"/>
                  </a:ext>
                </a:extLst>
              </a:tr>
              <a:tr h="536053">
                <a:tc>
                  <a:txBody>
                    <a:bodyPr/>
                    <a:lstStyle/>
                    <a:p>
                      <a:r>
                        <a:rPr lang="en-US" dirty="0" err="1" smtClean="0"/>
                        <a:t>CouchDB</a:t>
                      </a:r>
                      <a:endParaRPr lang="ru-RU" dirty="0"/>
                    </a:p>
                  </a:txBody>
                  <a:tcPr/>
                </a:tc>
                <a:tc>
                  <a:txBody>
                    <a:bodyPr/>
                    <a:lstStyle/>
                    <a:p>
                      <a:pPr algn="ctr"/>
                      <a:r>
                        <a:rPr lang="en-US" sz="1200" dirty="0" smtClean="0"/>
                        <a:t>+</a:t>
                      </a:r>
                      <a:endParaRPr lang="ru-RU" sz="1200" dirty="0"/>
                    </a:p>
                  </a:txBody>
                  <a:tcPr/>
                </a:tc>
                <a:tc>
                  <a:txBody>
                    <a:bodyPr/>
                    <a:lstStyle/>
                    <a:p>
                      <a:pPr algn="ctr"/>
                      <a:r>
                        <a:rPr lang="en-US" sz="1200" dirty="0" smtClean="0"/>
                        <a:t>Native</a:t>
                      </a:r>
                      <a:endParaRPr lang="ru-RU" sz="1200" dirty="0"/>
                    </a:p>
                  </a:txBody>
                  <a:tcPr/>
                </a:tc>
                <a:tc>
                  <a:txBody>
                    <a:bodyPr/>
                    <a:lstStyle/>
                    <a:p>
                      <a:pPr algn="ctr"/>
                      <a:r>
                        <a:rPr lang="en-US" sz="1200" dirty="0" smtClean="0"/>
                        <a:t>Emulation</a:t>
                      </a:r>
                      <a:endParaRPr lang="ru-RU" sz="1200" dirty="0"/>
                    </a:p>
                  </a:txBody>
                  <a:tcPr/>
                </a:tc>
                <a:tc>
                  <a:txBody>
                    <a:bodyPr/>
                    <a:lstStyle/>
                    <a:p>
                      <a:pPr algn="ctr"/>
                      <a:r>
                        <a:rPr lang="en-US" sz="1200" dirty="0" smtClean="0"/>
                        <a:t>Remote</a:t>
                      </a:r>
                      <a:endParaRPr lang="ru-RU" sz="1200" dirty="0"/>
                    </a:p>
                  </a:txBody>
                  <a:tcPr/>
                </a:tc>
                <a:extLst>
                  <a:ext uri="{0D108BD9-81ED-4DB2-BD59-A6C34878D82A}">
                    <a16:rowId xmlns:a16="http://schemas.microsoft.com/office/drawing/2014/main" val="10003"/>
                  </a:ext>
                </a:extLst>
              </a:tr>
              <a:tr h="536053">
                <a:tc>
                  <a:txBody>
                    <a:bodyPr/>
                    <a:lstStyle/>
                    <a:p>
                      <a:r>
                        <a:rPr lang="en-GB" sz="1400" b="0" dirty="0" err="1" smtClean="0"/>
                        <a:t>Infispinian</a:t>
                      </a:r>
                      <a:endParaRPr lang="ru-RU" b="0" dirty="0"/>
                    </a:p>
                  </a:txBody>
                  <a:tcPr/>
                </a:tc>
                <a:tc>
                  <a:txBody>
                    <a:bodyPr/>
                    <a:lstStyle/>
                    <a:p>
                      <a:pPr algn="ctr"/>
                      <a:r>
                        <a:rPr lang="en-US" sz="1200" dirty="0" smtClean="0"/>
                        <a:t>+</a:t>
                      </a:r>
                      <a:endParaRPr lang="ru-RU" sz="1200" dirty="0"/>
                    </a:p>
                  </a:txBody>
                  <a:tcPr/>
                </a:tc>
                <a:tc>
                  <a:txBody>
                    <a:bodyPr/>
                    <a:lstStyle/>
                    <a:p>
                      <a:pPr algn="ctr"/>
                      <a:r>
                        <a:rPr lang="en-US" sz="1200" dirty="0" smtClean="0"/>
                        <a:t>JPQL</a:t>
                      </a:r>
                      <a:endParaRPr lang="ru-RU" sz="1200" dirty="0"/>
                    </a:p>
                  </a:txBody>
                  <a:tcPr/>
                </a:tc>
                <a:tc>
                  <a:txBody>
                    <a:bodyPr/>
                    <a:lstStyle/>
                    <a:p>
                      <a:pPr algn="ctr"/>
                      <a:r>
                        <a:rPr lang="en-US" sz="1200" dirty="0" smtClean="0"/>
                        <a:t>JTA</a:t>
                      </a:r>
                      <a:endParaRPr lang="ru-RU" sz="1200" dirty="0"/>
                    </a:p>
                  </a:txBody>
                  <a:tcPr/>
                </a:tc>
                <a:tc>
                  <a:txBody>
                    <a:bodyPr/>
                    <a:lstStyle/>
                    <a:p>
                      <a:pPr algn="ctr"/>
                      <a:r>
                        <a:rPr lang="en-US" sz="1200" dirty="0" smtClean="0"/>
                        <a:t>Remote/Embedded</a:t>
                      </a:r>
                      <a:endParaRPr lang="ru-RU" sz="1200" dirty="0"/>
                    </a:p>
                  </a:txBody>
                  <a:tcPr/>
                </a:tc>
                <a:extLst>
                  <a:ext uri="{0D108BD9-81ED-4DB2-BD59-A6C34878D82A}">
                    <a16:rowId xmlns:a16="http://schemas.microsoft.com/office/drawing/2014/main" val="10004"/>
                  </a:ext>
                </a:extLst>
              </a:tr>
              <a:tr h="536053">
                <a:tc>
                  <a:txBody>
                    <a:bodyPr/>
                    <a:lstStyle/>
                    <a:p>
                      <a:r>
                        <a:rPr lang="en-US" b="0" dirty="0" err="1" smtClean="0"/>
                        <a:t>Ehcache</a:t>
                      </a:r>
                      <a:endParaRPr lang="ru-RU" b="0" dirty="0"/>
                    </a:p>
                  </a:txBody>
                  <a:tcPr/>
                </a:tc>
                <a:tc>
                  <a:txBody>
                    <a:bodyPr/>
                    <a:lstStyle/>
                    <a:p>
                      <a:pPr algn="ctr"/>
                      <a:r>
                        <a:rPr lang="en-US" sz="1200" dirty="0" smtClean="0"/>
                        <a:t>+</a:t>
                      </a:r>
                      <a:endParaRPr lang="ru-RU" sz="1200" dirty="0"/>
                    </a:p>
                  </a:txBody>
                  <a:tcPr/>
                </a:tc>
                <a:tc>
                  <a:txBody>
                    <a:bodyPr/>
                    <a:lstStyle/>
                    <a:p>
                      <a:pPr algn="ctr"/>
                      <a:r>
                        <a:rPr lang="en-US" sz="1200" dirty="0" smtClean="0"/>
                        <a:t>-</a:t>
                      </a:r>
                      <a:endParaRPr lang="ru-RU" sz="1200" dirty="0"/>
                    </a:p>
                  </a:txBody>
                  <a:tcPr/>
                </a:tc>
                <a:tc>
                  <a:txBody>
                    <a:bodyPr/>
                    <a:lstStyle/>
                    <a:p>
                      <a:pPr algn="ctr"/>
                      <a:r>
                        <a:rPr lang="en-US" sz="1200" dirty="0" smtClean="0"/>
                        <a:t>-</a:t>
                      </a:r>
                      <a:endParaRPr lang="ru-RU" sz="1200" dirty="0"/>
                    </a:p>
                  </a:txBody>
                  <a:tcPr/>
                </a:tc>
                <a:tc>
                  <a:txBody>
                    <a:bodyPr/>
                    <a:lstStyle/>
                    <a:p>
                      <a:pPr algn="ctr"/>
                      <a:r>
                        <a:rPr lang="en-US" sz="1200" dirty="0" smtClean="0"/>
                        <a:t>Remote</a:t>
                      </a:r>
                      <a:endParaRPr lang="ru-RU" sz="1200" dirty="0"/>
                    </a:p>
                  </a:txBody>
                  <a:tcPr/>
                </a:tc>
                <a:extLst>
                  <a:ext uri="{0D108BD9-81ED-4DB2-BD59-A6C34878D82A}">
                    <a16:rowId xmlns:a16="http://schemas.microsoft.com/office/drawing/2014/main" val="10005"/>
                  </a:ext>
                </a:extLst>
              </a:tr>
              <a:tr h="536053">
                <a:tc>
                  <a:txBody>
                    <a:bodyPr/>
                    <a:lstStyle/>
                    <a:p>
                      <a:r>
                        <a:rPr lang="en-US" b="0" dirty="0" err="1" smtClean="0"/>
                        <a:t>Redis</a:t>
                      </a:r>
                      <a:endParaRPr lang="ru-RU" b="0" dirty="0"/>
                    </a:p>
                  </a:txBody>
                  <a:tcPr/>
                </a:tc>
                <a:tc>
                  <a:txBody>
                    <a:bodyPr/>
                    <a:lstStyle/>
                    <a:p>
                      <a:pPr algn="ctr"/>
                      <a:r>
                        <a:rPr lang="en-US" sz="1200" dirty="0" smtClean="0"/>
                        <a:t>+</a:t>
                      </a:r>
                      <a:endParaRPr lang="ru-RU" sz="1200" dirty="0"/>
                    </a:p>
                  </a:txBody>
                  <a:tcPr/>
                </a:tc>
                <a:tc>
                  <a:txBody>
                    <a:bodyPr/>
                    <a:lstStyle/>
                    <a:p>
                      <a:pPr algn="ctr"/>
                      <a:r>
                        <a:rPr lang="en-US" sz="1200" dirty="0" smtClean="0"/>
                        <a:t>JPQL</a:t>
                      </a:r>
                      <a:endParaRPr lang="ru-RU" sz="1200" dirty="0"/>
                    </a:p>
                  </a:txBody>
                  <a:tcPr/>
                </a:tc>
                <a:tc>
                  <a:txBody>
                    <a:bodyPr/>
                    <a:lstStyle/>
                    <a:p>
                      <a:pPr algn="ctr"/>
                      <a:r>
                        <a:rPr lang="en-US" sz="1200" dirty="0" smtClean="0"/>
                        <a:t>Emulation</a:t>
                      </a:r>
                      <a:endParaRPr lang="ru-RU" sz="1200" dirty="0"/>
                    </a:p>
                  </a:txBody>
                  <a:tcPr/>
                </a:tc>
                <a:tc>
                  <a:txBody>
                    <a:bodyPr/>
                    <a:lstStyle/>
                    <a:p>
                      <a:pPr algn="ctr"/>
                      <a:r>
                        <a:rPr lang="en-US" sz="1200" dirty="0" smtClean="0"/>
                        <a:t>Remote</a:t>
                      </a:r>
                      <a:endParaRPr lang="ru-RU" sz="1200" dirty="0"/>
                    </a:p>
                  </a:txBody>
                  <a:tcPr/>
                </a:tc>
                <a:extLst>
                  <a:ext uri="{0D108BD9-81ED-4DB2-BD59-A6C34878D82A}">
                    <a16:rowId xmlns:a16="http://schemas.microsoft.com/office/drawing/2014/main" val="10006"/>
                  </a:ext>
                </a:extLst>
              </a:tr>
              <a:tr h="660887">
                <a:tc>
                  <a:txBody>
                    <a:bodyPr/>
                    <a:lstStyle/>
                    <a:p>
                      <a:r>
                        <a:rPr lang="en-US" b="0" dirty="0" smtClean="0"/>
                        <a:t>Neo4j</a:t>
                      </a:r>
                      <a:endParaRPr lang="ru-RU" b="0" dirty="0"/>
                    </a:p>
                  </a:txBody>
                  <a:tcPr/>
                </a:tc>
                <a:tc>
                  <a:txBody>
                    <a:bodyPr/>
                    <a:lstStyle/>
                    <a:p>
                      <a:pPr algn="ctr"/>
                      <a:r>
                        <a:rPr lang="en-US" sz="1200" dirty="0" smtClean="0"/>
                        <a:t>+</a:t>
                      </a:r>
                      <a:endParaRPr lang="ru-RU"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Native, JPQL</a:t>
                      </a:r>
                      <a:endParaRPr lang="ru-RU" sz="1200" dirty="0" smtClean="0"/>
                    </a:p>
                    <a:p>
                      <a:pPr algn="ctr"/>
                      <a:endParaRPr lang="ru-RU" sz="1200" dirty="0"/>
                    </a:p>
                  </a:txBody>
                  <a:tcPr/>
                </a:tc>
                <a:tc>
                  <a:txBody>
                    <a:bodyPr/>
                    <a:lstStyle/>
                    <a:p>
                      <a:pPr algn="ctr"/>
                      <a:r>
                        <a:rPr lang="en-US" sz="1200" dirty="0" smtClean="0"/>
                        <a:t>Emulation</a:t>
                      </a:r>
                      <a:endParaRPr lang="ru-RU" sz="1200" dirty="0"/>
                    </a:p>
                  </a:txBody>
                  <a:tcPr/>
                </a:tc>
                <a:tc>
                  <a:txBody>
                    <a:bodyPr/>
                    <a:lstStyle/>
                    <a:p>
                      <a:pPr algn="ctr"/>
                      <a:r>
                        <a:rPr lang="en-US" sz="1200" dirty="0" smtClean="0"/>
                        <a:t>Remote/Embedded</a:t>
                      </a:r>
                      <a:endParaRPr lang="ru-RU" sz="1200" dirty="0"/>
                    </a:p>
                  </a:txBody>
                  <a:tcPr/>
                </a:tc>
                <a:extLst>
                  <a:ext uri="{0D108BD9-81ED-4DB2-BD59-A6C34878D82A}">
                    <a16:rowId xmlns:a16="http://schemas.microsoft.com/office/drawing/2014/main" val="10007"/>
                  </a:ext>
                </a:extLst>
              </a:tr>
              <a:tr h="536053">
                <a:tc>
                  <a:txBody>
                    <a:bodyPr/>
                    <a:lstStyle/>
                    <a:p>
                      <a:r>
                        <a:rPr lang="en-US" b="0" dirty="0" smtClean="0"/>
                        <a:t>Cassandra</a:t>
                      </a:r>
                      <a:endParaRPr lang="ru-RU" b="0" dirty="0"/>
                    </a:p>
                  </a:txBody>
                  <a:tcPr/>
                </a:tc>
                <a:tc>
                  <a:txBody>
                    <a:bodyPr/>
                    <a:lstStyle/>
                    <a:p>
                      <a:pPr algn="ctr"/>
                      <a:r>
                        <a:rPr lang="en-US" sz="1200" dirty="0" smtClean="0"/>
                        <a:t>+</a:t>
                      </a:r>
                      <a:endParaRPr lang="ru-RU" sz="1200" dirty="0"/>
                    </a:p>
                  </a:txBody>
                  <a:tcPr/>
                </a:tc>
                <a:tc>
                  <a:txBody>
                    <a:bodyPr/>
                    <a:lstStyle/>
                    <a:p>
                      <a:pPr algn="ctr"/>
                      <a:r>
                        <a:rPr lang="en-US" sz="1200" dirty="0" smtClean="0"/>
                        <a:t>Native, JPQL</a:t>
                      </a:r>
                      <a:endParaRPr lang="ru-RU" sz="1200" dirty="0"/>
                    </a:p>
                  </a:txBody>
                  <a:tcPr/>
                </a:tc>
                <a:tc>
                  <a:txBody>
                    <a:bodyPr/>
                    <a:lstStyle/>
                    <a:p>
                      <a:pPr algn="ctr"/>
                      <a:r>
                        <a:rPr lang="en-US" sz="1200" dirty="0" smtClean="0"/>
                        <a:t>Emulation</a:t>
                      </a:r>
                      <a:endParaRPr lang="ru-RU" sz="1200" dirty="0"/>
                    </a:p>
                  </a:txBody>
                  <a:tcPr/>
                </a:tc>
                <a:tc>
                  <a:txBody>
                    <a:bodyPr/>
                    <a:lstStyle/>
                    <a:p>
                      <a:pPr algn="ctr"/>
                      <a:r>
                        <a:rPr lang="en-US" sz="1200" dirty="0" smtClean="0"/>
                        <a:t>Remote</a:t>
                      </a:r>
                      <a:endParaRPr lang="ru-RU" sz="1200"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2326987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67734"/>
            <a:ext cx="9144000" cy="932688"/>
          </a:xfrm>
        </p:spPr>
        <p:txBody>
          <a:bodyPr/>
          <a:lstStyle/>
          <a:p>
            <a:r>
              <a:rPr lang="ru-RU" dirty="0" smtClean="0"/>
              <a:t>Архитектура проекта</a:t>
            </a:r>
            <a:endParaRPr lang="en-US" dirty="0"/>
          </a:p>
        </p:txBody>
      </p:sp>
      <p:sp>
        <p:nvSpPr>
          <p:cNvPr id="5" name="Shape 86"/>
          <p:cNvSpPr txBox="1"/>
          <p:nvPr/>
        </p:nvSpPr>
        <p:spPr>
          <a:xfrm>
            <a:off x="138755" y="4322363"/>
            <a:ext cx="8912965" cy="1098235"/>
          </a:xfrm>
          <a:prstGeom prst="rect">
            <a:avLst/>
          </a:prstGeom>
          <a:noFill/>
          <a:ln w="19050" cap="flat" cmpd="sng">
            <a:solidFill>
              <a:srgbClr val="000000"/>
            </a:solidFill>
            <a:prstDash val="dot"/>
            <a:round/>
            <a:headEnd type="none" w="med" len="med"/>
            <a:tailEnd type="none" w="med" len="med"/>
          </a:ln>
        </p:spPr>
        <p:txBody>
          <a:bodyPr lIns="91425" tIns="91425" rIns="91425" bIns="91425" anchor="t" anchorCtr="0">
            <a:noAutofit/>
          </a:bodyPr>
          <a:lstStyle/>
          <a:p>
            <a:pPr lvl="0" algn="ctr" rtl="0">
              <a:spcBef>
                <a:spcPts val="0"/>
              </a:spcBef>
              <a:buNone/>
            </a:pPr>
            <a:r>
              <a:rPr lang="en-GB" b="1"/>
              <a:t>Hibernate OGM Module for Concrete Storage </a:t>
            </a:r>
          </a:p>
          <a:p>
            <a:pPr lvl="0" rtl="0">
              <a:spcBef>
                <a:spcPts val="0"/>
              </a:spcBef>
              <a:buNone/>
            </a:pPr>
            <a:endParaRPr/>
          </a:p>
        </p:txBody>
      </p:sp>
      <p:sp>
        <p:nvSpPr>
          <p:cNvPr id="7" name="Shape 88"/>
          <p:cNvSpPr txBox="1"/>
          <p:nvPr/>
        </p:nvSpPr>
        <p:spPr>
          <a:xfrm>
            <a:off x="5191081" y="1170313"/>
            <a:ext cx="3191562" cy="805478"/>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1800" b="1" dirty="0"/>
              <a:t>Hibernate ORM Core</a:t>
            </a:r>
          </a:p>
          <a:p>
            <a:pPr lvl="0" rtl="0">
              <a:spcBef>
                <a:spcPts val="0"/>
              </a:spcBef>
              <a:buNone/>
            </a:pPr>
            <a:endParaRPr dirty="0"/>
          </a:p>
        </p:txBody>
      </p:sp>
      <p:sp>
        <p:nvSpPr>
          <p:cNvPr id="8" name="Shape 89"/>
          <p:cNvSpPr txBox="1"/>
          <p:nvPr/>
        </p:nvSpPr>
        <p:spPr>
          <a:xfrm>
            <a:off x="234205" y="1068765"/>
            <a:ext cx="4186739" cy="93425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Clr>
                <a:schemeClr val="dk1"/>
              </a:buClr>
              <a:buFont typeface="Arial"/>
              <a:buNone/>
            </a:pPr>
            <a:r>
              <a:rPr lang="en-GB" dirty="0" err="1"/>
              <a:t>em.getTransaction</a:t>
            </a:r>
            <a:r>
              <a:rPr lang="en-GB" dirty="0"/>
              <a:t>().begin();</a:t>
            </a:r>
          </a:p>
          <a:p>
            <a:pPr lvl="0">
              <a:spcBef>
                <a:spcPts val="0"/>
              </a:spcBef>
              <a:buClr>
                <a:schemeClr val="dk1"/>
              </a:buClr>
              <a:buFont typeface="Arial"/>
              <a:buNone/>
            </a:pPr>
            <a:r>
              <a:rPr lang="en-GB" dirty="0" err="1"/>
              <a:t>em.persist</a:t>
            </a:r>
            <a:r>
              <a:rPr lang="en-GB" dirty="0"/>
              <a:t>(</a:t>
            </a:r>
            <a:r>
              <a:rPr lang="en-GB" dirty="0">
                <a:solidFill>
                  <a:schemeClr val="dk1"/>
                </a:solidFill>
              </a:rPr>
              <a:t>new Person("name1")</a:t>
            </a:r>
            <a:r>
              <a:rPr lang="en-GB" dirty="0"/>
              <a:t>);</a:t>
            </a:r>
          </a:p>
          <a:p>
            <a:pPr lvl="0">
              <a:spcBef>
                <a:spcPts val="0"/>
              </a:spcBef>
              <a:buClr>
                <a:schemeClr val="dk1"/>
              </a:buClr>
              <a:buFont typeface="Arial"/>
              <a:buNone/>
            </a:pPr>
            <a:r>
              <a:rPr lang="en-GB" dirty="0" err="1"/>
              <a:t>em.getTransaction</a:t>
            </a:r>
            <a:r>
              <a:rPr lang="en-GB" dirty="0"/>
              <a:t>().commit();</a:t>
            </a:r>
          </a:p>
          <a:p>
            <a:pPr lvl="0">
              <a:spcBef>
                <a:spcPts val="0"/>
              </a:spcBef>
              <a:buNone/>
            </a:pPr>
            <a:endParaRPr dirty="0"/>
          </a:p>
        </p:txBody>
      </p:sp>
      <p:cxnSp>
        <p:nvCxnSpPr>
          <p:cNvPr id="9" name="Shape 90"/>
          <p:cNvCxnSpPr>
            <a:endCxn id="7" idx="1"/>
          </p:cNvCxnSpPr>
          <p:nvPr/>
        </p:nvCxnSpPr>
        <p:spPr>
          <a:xfrm flipV="1">
            <a:off x="4420944" y="1573052"/>
            <a:ext cx="770137" cy="10463"/>
          </a:xfrm>
          <a:prstGeom prst="straightConnector1">
            <a:avLst/>
          </a:prstGeom>
          <a:noFill/>
          <a:ln w="28575" cap="flat" cmpd="sng">
            <a:solidFill>
              <a:schemeClr val="dk2"/>
            </a:solidFill>
            <a:prstDash val="solid"/>
            <a:round/>
            <a:headEnd type="none" w="lg" len="lg"/>
            <a:tailEnd type="triangle" w="lg" len="lg"/>
          </a:ln>
        </p:spPr>
      </p:cxnSp>
      <p:sp>
        <p:nvSpPr>
          <p:cNvPr id="10" name="Shape 91"/>
          <p:cNvSpPr txBox="1"/>
          <p:nvPr/>
        </p:nvSpPr>
        <p:spPr>
          <a:xfrm>
            <a:off x="138955" y="2672454"/>
            <a:ext cx="8912965" cy="586019"/>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1800" b="1" dirty="0" smtClean="0"/>
              <a:t>Hibernate OGM Core</a:t>
            </a:r>
            <a:endParaRPr lang="en-GB" sz="1800" b="1" dirty="0"/>
          </a:p>
          <a:p>
            <a:pPr lvl="0" rtl="0">
              <a:spcBef>
                <a:spcPts val="0"/>
              </a:spcBef>
              <a:buNone/>
            </a:pPr>
            <a:endParaRPr dirty="0"/>
          </a:p>
        </p:txBody>
      </p:sp>
      <p:cxnSp>
        <p:nvCxnSpPr>
          <p:cNvPr id="11" name="Shape 92"/>
          <p:cNvCxnSpPr>
            <a:stCxn id="7" idx="2"/>
            <a:endCxn id="10" idx="0"/>
          </p:cNvCxnSpPr>
          <p:nvPr/>
        </p:nvCxnSpPr>
        <p:spPr>
          <a:xfrm rot="5400000">
            <a:off x="5342819" y="1228410"/>
            <a:ext cx="696663" cy="2191424"/>
          </a:xfrm>
          <a:prstGeom prst="bentConnector3">
            <a:avLst>
              <a:gd name="adj1" fmla="val 50000"/>
            </a:avLst>
          </a:prstGeom>
          <a:noFill/>
          <a:ln w="28575" cap="flat" cmpd="sng">
            <a:solidFill>
              <a:schemeClr val="dk2"/>
            </a:solidFill>
            <a:prstDash val="solid"/>
            <a:round/>
            <a:headEnd type="none" w="lg" len="lg"/>
            <a:tailEnd type="triangle" w="lg" len="lg"/>
          </a:ln>
        </p:spPr>
      </p:cxnSp>
      <p:sp>
        <p:nvSpPr>
          <p:cNvPr id="12" name="Shape 93"/>
          <p:cNvSpPr txBox="1"/>
          <p:nvPr/>
        </p:nvSpPr>
        <p:spPr>
          <a:xfrm>
            <a:off x="4703360" y="4832996"/>
            <a:ext cx="4186739" cy="479956"/>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1800" b="1"/>
              <a:t>DatastorageProvider</a:t>
            </a:r>
          </a:p>
          <a:p>
            <a:pPr lvl="0" rtl="0">
              <a:spcBef>
                <a:spcPts val="0"/>
              </a:spcBef>
              <a:buNone/>
            </a:pPr>
            <a:endParaRPr/>
          </a:p>
        </p:txBody>
      </p:sp>
      <p:sp>
        <p:nvSpPr>
          <p:cNvPr id="13" name="Shape 94"/>
          <p:cNvSpPr txBox="1"/>
          <p:nvPr/>
        </p:nvSpPr>
        <p:spPr>
          <a:xfrm>
            <a:off x="235340" y="4821604"/>
            <a:ext cx="4024339" cy="491348"/>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1800" b="1"/>
              <a:t>GridDialect</a:t>
            </a:r>
          </a:p>
          <a:p>
            <a:pPr lvl="0" rtl="0">
              <a:spcBef>
                <a:spcPts val="0"/>
              </a:spcBef>
              <a:buNone/>
            </a:pPr>
            <a:endParaRPr/>
          </a:p>
        </p:txBody>
      </p:sp>
      <p:cxnSp>
        <p:nvCxnSpPr>
          <p:cNvPr id="14" name="Shape 95"/>
          <p:cNvCxnSpPr/>
          <p:nvPr/>
        </p:nvCxnSpPr>
        <p:spPr>
          <a:xfrm>
            <a:off x="6911208" y="3258473"/>
            <a:ext cx="0" cy="754273"/>
          </a:xfrm>
          <a:prstGeom prst="straightConnector1">
            <a:avLst/>
          </a:prstGeom>
          <a:noFill/>
          <a:ln w="28575" cap="flat" cmpd="sng">
            <a:solidFill>
              <a:schemeClr val="dk2"/>
            </a:solidFill>
            <a:prstDash val="solid"/>
            <a:round/>
            <a:headEnd type="none" w="lg" len="lg"/>
            <a:tailEnd type="triangle" w="lg" len="lg"/>
          </a:ln>
        </p:spPr>
      </p:cxnSp>
      <p:sp>
        <p:nvSpPr>
          <p:cNvPr id="15" name="Shape 96"/>
          <p:cNvSpPr txBox="1"/>
          <p:nvPr/>
        </p:nvSpPr>
        <p:spPr>
          <a:xfrm>
            <a:off x="6911208" y="3339490"/>
            <a:ext cx="1232667" cy="406098"/>
          </a:xfrm>
          <a:prstGeom prst="rect">
            <a:avLst/>
          </a:prstGeom>
          <a:noFill/>
          <a:ln>
            <a:noFill/>
          </a:ln>
        </p:spPr>
        <p:txBody>
          <a:bodyPr lIns="91425" tIns="91425" rIns="91425" bIns="91425" anchor="t" anchorCtr="0">
            <a:noAutofit/>
          </a:bodyPr>
          <a:lstStyle/>
          <a:p>
            <a:pPr lvl="0" algn="ctr">
              <a:spcBef>
                <a:spcPts val="0"/>
              </a:spcBef>
              <a:buNone/>
            </a:pPr>
            <a:r>
              <a:rPr lang="en-GB" dirty="0"/>
              <a:t>1.begin()</a:t>
            </a:r>
          </a:p>
        </p:txBody>
      </p:sp>
      <p:sp>
        <p:nvSpPr>
          <p:cNvPr id="16" name="Shape 97"/>
          <p:cNvSpPr txBox="1"/>
          <p:nvPr/>
        </p:nvSpPr>
        <p:spPr>
          <a:xfrm>
            <a:off x="186201" y="3386877"/>
            <a:ext cx="1346293" cy="406098"/>
          </a:xfrm>
          <a:prstGeom prst="rect">
            <a:avLst/>
          </a:prstGeom>
          <a:noFill/>
          <a:ln>
            <a:noFill/>
          </a:ln>
        </p:spPr>
        <p:txBody>
          <a:bodyPr lIns="91425" tIns="91425" rIns="91425" bIns="91425" anchor="t" anchorCtr="0">
            <a:noAutofit/>
          </a:bodyPr>
          <a:lstStyle/>
          <a:p>
            <a:pPr lvl="0" algn="ctr" rtl="0">
              <a:spcBef>
                <a:spcPts val="0"/>
              </a:spcBef>
              <a:buNone/>
            </a:pPr>
            <a:r>
              <a:rPr lang="en-GB"/>
              <a:t>4.commit()</a:t>
            </a:r>
          </a:p>
        </p:txBody>
      </p:sp>
      <p:sp>
        <p:nvSpPr>
          <p:cNvPr id="17" name="Shape 98"/>
          <p:cNvSpPr txBox="1"/>
          <p:nvPr/>
        </p:nvSpPr>
        <p:spPr>
          <a:xfrm>
            <a:off x="4643100" y="3386890"/>
            <a:ext cx="1795800" cy="406098"/>
          </a:xfrm>
          <a:prstGeom prst="rect">
            <a:avLst/>
          </a:prstGeom>
          <a:noFill/>
          <a:ln>
            <a:noFill/>
          </a:ln>
        </p:spPr>
        <p:txBody>
          <a:bodyPr lIns="91425" tIns="91425" rIns="91425" bIns="91425" anchor="t" anchorCtr="0">
            <a:noAutofit/>
          </a:bodyPr>
          <a:lstStyle/>
          <a:p>
            <a:pPr lvl="0" algn="ctr" rtl="0">
              <a:spcBef>
                <a:spcPts val="0"/>
              </a:spcBef>
              <a:buNone/>
            </a:pPr>
            <a:r>
              <a:rPr lang="en-GB" dirty="0"/>
              <a:t>2.createTuple()</a:t>
            </a:r>
          </a:p>
        </p:txBody>
      </p:sp>
      <p:sp>
        <p:nvSpPr>
          <p:cNvPr id="18" name="Shape 99"/>
          <p:cNvSpPr txBox="1"/>
          <p:nvPr/>
        </p:nvSpPr>
        <p:spPr>
          <a:xfrm>
            <a:off x="2074889" y="3386890"/>
            <a:ext cx="1744636" cy="406098"/>
          </a:xfrm>
          <a:prstGeom prst="rect">
            <a:avLst/>
          </a:prstGeom>
          <a:noFill/>
          <a:ln>
            <a:noFill/>
          </a:ln>
        </p:spPr>
        <p:txBody>
          <a:bodyPr lIns="91425" tIns="91425" rIns="91425" bIns="91425" anchor="t" anchorCtr="0">
            <a:noAutofit/>
          </a:bodyPr>
          <a:lstStyle/>
          <a:p>
            <a:pPr lvl="0" algn="ctr" rtl="0">
              <a:spcBef>
                <a:spcPts val="0"/>
              </a:spcBef>
              <a:buNone/>
            </a:pPr>
            <a:r>
              <a:rPr lang="en-GB" dirty="0"/>
              <a:t>3.insertTuple()</a:t>
            </a:r>
          </a:p>
        </p:txBody>
      </p:sp>
      <p:cxnSp>
        <p:nvCxnSpPr>
          <p:cNvPr id="19" name="Shape 101"/>
          <p:cNvCxnSpPr/>
          <p:nvPr/>
        </p:nvCxnSpPr>
        <p:spPr>
          <a:xfrm>
            <a:off x="186200" y="3258473"/>
            <a:ext cx="2" cy="754273"/>
          </a:xfrm>
          <a:prstGeom prst="straightConnector1">
            <a:avLst/>
          </a:prstGeom>
          <a:noFill/>
          <a:ln w="28575" cap="flat" cmpd="sng">
            <a:solidFill>
              <a:schemeClr val="dk2"/>
            </a:solidFill>
            <a:prstDash val="solid"/>
            <a:round/>
            <a:headEnd type="none" w="lg" len="lg"/>
            <a:tailEnd type="triangle" w="lg" len="lg"/>
          </a:ln>
        </p:spPr>
      </p:cxnSp>
      <p:cxnSp>
        <p:nvCxnSpPr>
          <p:cNvPr id="20" name="Shape 102"/>
          <p:cNvCxnSpPr/>
          <p:nvPr/>
        </p:nvCxnSpPr>
        <p:spPr>
          <a:xfrm flipH="1">
            <a:off x="4707722" y="3258473"/>
            <a:ext cx="3040" cy="803744"/>
          </a:xfrm>
          <a:prstGeom prst="straightConnector1">
            <a:avLst/>
          </a:prstGeom>
          <a:noFill/>
          <a:ln w="28575" cap="flat" cmpd="sng">
            <a:solidFill>
              <a:schemeClr val="dk2"/>
            </a:solidFill>
            <a:prstDash val="solid"/>
            <a:round/>
            <a:headEnd type="triangle" w="lg" len="lg"/>
            <a:tailEnd type="triangle" w="lg" len="lg"/>
          </a:ln>
        </p:spPr>
      </p:cxnSp>
      <p:cxnSp>
        <p:nvCxnSpPr>
          <p:cNvPr id="21" name="Shape 103"/>
          <p:cNvCxnSpPr/>
          <p:nvPr/>
        </p:nvCxnSpPr>
        <p:spPr>
          <a:xfrm flipH="1">
            <a:off x="2109176" y="3258473"/>
            <a:ext cx="18600" cy="801601"/>
          </a:xfrm>
          <a:prstGeom prst="straightConnector1">
            <a:avLst/>
          </a:prstGeom>
          <a:noFill/>
          <a:ln w="28575" cap="flat" cmpd="sng">
            <a:solidFill>
              <a:schemeClr val="dk2"/>
            </a:solidFill>
            <a:prstDash val="solid"/>
            <a:round/>
            <a:headEnd type="triangle" w="lg" len="lg"/>
            <a:tailEnd type="triangle" w="lg" len="lg"/>
          </a:ln>
        </p:spPr>
      </p:cxnSp>
    </p:spTree>
    <p:extLst>
      <p:ext uri="{BB962C8B-B14F-4D97-AF65-F5344CB8AC3E}">
        <p14:creationId xmlns:p14="http://schemas.microsoft.com/office/powerpoint/2010/main" val="22172397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0"/>
          <p:cNvSpPr>
            <a:spLocks noGrp="1"/>
          </p:cNvSpPr>
          <p:nvPr>
            <p:ph type="body" sz="quarter" idx="4294967295"/>
          </p:nvPr>
        </p:nvSpPr>
        <p:spPr>
          <a:xfrm>
            <a:off x="866627" y="3266752"/>
            <a:ext cx="3810147" cy="352748"/>
          </a:xfrm>
          <a:prstGeom prst="rect">
            <a:avLst/>
          </a:prstGeom>
          <a:solidFill>
            <a:srgbClr val="88C341"/>
          </a:solidFill>
        </p:spPr>
        <p:txBody>
          <a:bodyPr/>
          <a:lstStyle/>
          <a:p>
            <a:pPr marL="0" indent="0">
              <a:buNone/>
            </a:pPr>
            <a:r>
              <a:rPr lang="ru-RU" dirty="0" smtClean="0"/>
              <a:t>Презентация СУБД «</a:t>
            </a:r>
            <a:r>
              <a:rPr lang="en-US" dirty="0" smtClean="0"/>
              <a:t>OrientDB</a:t>
            </a:r>
            <a:r>
              <a:rPr lang="ru-RU" dirty="0" smtClean="0"/>
              <a:t>»</a:t>
            </a:r>
            <a:r>
              <a:rPr lang="en-US" dirty="0" smtClean="0"/>
              <a:t> presentation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7948" y="1561942"/>
            <a:ext cx="3494027" cy="1600900"/>
          </a:xfrm>
          <a:prstGeom prst="rect">
            <a:avLst/>
          </a:prstGeom>
        </p:spPr>
      </p:pic>
    </p:spTree>
    <p:extLst>
      <p:ext uri="{BB962C8B-B14F-4D97-AF65-F5344CB8AC3E}">
        <p14:creationId xmlns:p14="http://schemas.microsoft.com/office/powerpoint/2010/main" val="30807657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ru-RU" dirty="0" smtClean="0"/>
              <a:t>Преимущества </a:t>
            </a:r>
            <a:r>
              <a:rPr lang="en-US" dirty="0" smtClean="0"/>
              <a:t>OrientDB</a:t>
            </a:r>
            <a:endParaRPr lang="en-US" dirty="0"/>
          </a:p>
        </p:txBody>
      </p:sp>
      <p:sp>
        <p:nvSpPr>
          <p:cNvPr id="5" name="Content Placeholder 2"/>
          <p:cNvSpPr>
            <a:spLocks noGrp="1"/>
          </p:cNvSpPr>
          <p:nvPr>
            <p:ph idx="1"/>
          </p:nvPr>
        </p:nvSpPr>
        <p:spPr>
          <a:xfrm>
            <a:off x="315390" y="1120763"/>
            <a:ext cx="8523810" cy="5060961"/>
          </a:xfrm>
        </p:spPr>
        <p:txBody>
          <a:bodyPr>
            <a:normAutofit/>
          </a:bodyPr>
          <a:lstStyle/>
          <a:p>
            <a:pPr marL="285750" indent="-285750">
              <a:buFont typeface="Arial" panose="020B0604020202020204" pitchFamily="34" charset="0"/>
              <a:buChar char="•"/>
            </a:pPr>
            <a:r>
              <a:rPr lang="ru-RU" sz="1800" dirty="0" smtClean="0">
                <a:solidFill>
                  <a:srgbClr val="464547"/>
                </a:solidFill>
                <a:latin typeface="Arial" panose="020B0604020202020204" pitchFamily="34" charset="0"/>
                <a:cs typeface="Arial" panose="020B0604020202020204" pitchFamily="34" charset="0"/>
              </a:rPr>
              <a:t>Разработана на </a:t>
            </a:r>
            <a:r>
              <a:rPr lang="en-US" sz="1800" dirty="0" smtClean="0">
                <a:solidFill>
                  <a:srgbClr val="464547"/>
                </a:solidFill>
                <a:latin typeface="Arial" panose="020B0604020202020204" pitchFamily="34" charset="0"/>
                <a:cs typeface="Arial" panose="020B0604020202020204" pitchFamily="34" charset="0"/>
              </a:rPr>
              <a:t>Java</a:t>
            </a:r>
            <a:endParaRPr lang="en-US" sz="1800" dirty="0">
              <a:solidFill>
                <a:srgbClr val="464547"/>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ru-RU" sz="1800" dirty="0" smtClean="0">
                <a:latin typeface="Arial" panose="020B0604020202020204" pitchFamily="34" charset="0"/>
                <a:cs typeface="Arial" panose="020B0604020202020204" pitchFamily="34" charset="0"/>
              </a:rPr>
              <a:t>Мульти-модельная (граф- и документ- ориентированная)</a:t>
            </a:r>
            <a:endParaRPr lang="en-US" sz="1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smtClean="0">
                <a:latin typeface="Arial" panose="020B0604020202020204" pitchFamily="34" charset="0"/>
                <a:cs typeface="Arial" panose="020B0604020202020204" pitchFamily="34" charset="0"/>
              </a:rPr>
              <a:t>SQL-</a:t>
            </a:r>
            <a:r>
              <a:rPr lang="ru-RU" sz="1800" dirty="0" smtClean="0">
                <a:latin typeface="Arial" panose="020B0604020202020204" pitchFamily="34" charset="0"/>
                <a:cs typeface="Arial" panose="020B0604020202020204" pitchFamily="34" charset="0"/>
              </a:rPr>
              <a:t>подобный язык запросов</a:t>
            </a:r>
            <a:endParaRPr lang="en-US" sz="1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ru-RU" sz="1800" dirty="0" smtClean="0">
                <a:latin typeface="Arial" panose="020B0604020202020204" pitchFamily="34" charset="0"/>
                <a:cs typeface="Arial" panose="020B0604020202020204" pitchFamily="34" charset="0"/>
              </a:rPr>
              <a:t>Поддерждка хранимых процедур на разных языках (</a:t>
            </a:r>
            <a:r>
              <a:rPr lang="en-US" sz="1800" dirty="0" smtClean="0">
                <a:latin typeface="Arial" panose="020B0604020202020204" pitchFamily="34" charset="0"/>
                <a:cs typeface="Arial" panose="020B0604020202020204" pitchFamily="34" charset="0"/>
              </a:rPr>
              <a:t>JSR-223)</a:t>
            </a:r>
            <a:endParaRPr lang="en-US" sz="1800" dirty="0">
              <a:solidFill>
                <a:srgbClr val="9999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ru-RU" sz="1800" dirty="0" smtClean="0">
                <a:latin typeface="Arial" panose="020B0604020202020204" pitchFamily="34" charset="0"/>
                <a:cs typeface="Arial" panose="020B0604020202020204" pitchFamily="34" charset="0"/>
              </a:rPr>
              <a:t>Репликация «мастер-мастер»</a:t>
            </a:r>
          </a:p>
          <a:p>
            <a:pPr marL="285750" indent="-285750">
              <a:buFont typeface="Arial" panose="020B0604020202020204" pitchFamily="34" charset="0"/>
              <a:buChar char="•"/>
            </a:pPr>
            <a:r>
              <a:rPr lang="ru-RU" sz="1800" dirty="0" smtClean="0">
                <a:latin typeface="Arial" panose="020B0604020202020204" pitchFamily="34" charset="0"/>
                <a:cs typeface="Arial" panose="020B0604020202020204" pitchFamily="34" charset="0"/>
              </a:rPr>
              <a:t>Возможность делать запросы к частям таблицы (индекс, кластер, </a:t>
            </a:r>
            <a:r>
              <a:rPr lang="en-US" sz="1800" dirty="0" smtClean="0">
                <a:latin typeface="Arial" panose="020B0604020202020204" pitchFamily="34" charset="0"/>
                <a:cs typeface="Arial" panose="020B0604020202020204" pitchFamily="34" charset="0"/>
              </a:rPr>
              <a:t>RID</a:t>
            </a:r>
            <a:r>
              <a:rPr lang="ru-RU" sz="1800" dirty="0" smtClean="0">
                <a:latin typeface="Arial" panose="020B0604020202020204" pitchFamily="34" charset="0"/>
                <a:cs typeface="Arial" panose="020B0604020202020204" pitchFamily="34" charset="0"/>
              </a:rPr>
              <a:t>)</a:t>
            </a:r>
            <a:endParaRPr lang="en-US" sz="1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ru-RU" sz="1800" dirty="0" smtClean="0">
                <a:latin typeface="Arial" panose="020B0604020202020204" pitchFamily="34" charset="0"/>
                <a:cs typeface="Arial" panose="020B0604020202020204" pitchFamily="34" charset="0"/>
              </a:rPr>
              <a:t>Хорошая производительность (</a:t>
            </a:r>
            <a:r>
              <a:rPr lang="en-US" sz="1800" dirty="0" smtClean="0">
                <a:latin typeface="Arial" panose="020B0604020202020204" pitchFamily="34" charset="0"/>
                <a:cs typeface="Arial" panose="020B0604020202020204" pitchFamily="34" charset="0"/>
              </a:rPr>
              <a:t> </a:t>
            </a:r>
            <a:r>
              <a:rPr lang="ru-RU" sz="1800" dirty="0" smtClean="0">
                <a:latin typeface="Arial" panose="020B0604020202020204" pitchFamily="34" charset="0"/>
                <a:cs typeface="Arial" panose="020B0604020202020204" pitchFamily="34" charset="0"/>
              </a:rPr>
              <a:t>10</a:t>
            </a:r>
            <a:r>
              <a:rPr lang="en-US" sz="1800" dirty="0" smtClean="0">
                <a:latin typeface="Arial" panose="020B0604020202020204" pitchFamily="34" charset="0"/>
                <a:cs typeface="Arial" panose="020B0604020202020204" pitchFamily="34" charset="0"/>
              </a:rPr>
              <a:t>x </a:t>
            </a:r>
            <a:r>
              <a:rPr lang="ru-RU" sz="1800" dirty="0" smtClean="0">
                <a:latin typeface="Arial" panose="020B0604020202020204" pitchFamily="34" charset="0"/>
                <a:cs typeface="Arial" panose="020B0604020202020204" pitchFamily="34" charset="0"/>
              </a:rPr>
              <a:t>быстрее чем </a:t>
            </a:r>
            <a:r>
              <a:rPr lang="en-US" sz="1800" dirty="0" smtClean="0">
                <a:latin typeface="Arial" panose="020B0604020202020204" pitchFamily="34" charset="0"/>
                <a:cs typeface="Arial" panose="020B0604020202020204" pitchFamily="34" charset="0"/>
              </a:rPr>
              <a:t>Neo4j )</a:t>
            </a:r>
          </a:p>
          <a:p>
            <a:pPr marL="285750" indent="-285750">
              <a:buFont typeface="Arial" panose="020B0604020202020204" pitchFamily="34" charset="0"/>
              <a:buChar char="•"/>
            </a:pPr>
            <a:r>
              <a:rPr lang="en-US" sz="1800" dirty="0" smtClean="0">
                <a:latin typeface="Arial" panose="020B0604020202020204" pitchFamily="34" charset="0"/>
                <a:cs typeface="Arial" panose="020B0604020202020204" pitchFamily="34" charset="0"/>
              </a:rPr>
              <a:t>Join-less </a:t>
            </a:r>
            <a:r>
              <a:rPr lang="ru-RU" sz="1800" dirty="0" smtClean="0">
                <a:latin typeface="Arial" panose="020B0604020202020204" pitchFamily="34" charset="0"/>
                <a:cs typeface="Arial" panose="020B0604020202020204" pitchFamily="34" charset="0"/>
              </a:rPr>
              <a:t>подгрузка зависимостей</a:t>
            </a:r>
          </a:p>
          <a:p>
            <a:pPr marL="285750" indent="-285750">
              <a:buFont typeface="Arial" panose="020B0604020202020204" pitchFamily="34" charset="0"/>
              <a:buChar char="•"/>
            </a:pPr>
            <a:r>
              <a:rPr lang="en-US" sz="1800" dirty="0" smtClean="0">
                <a:latin typeface="Arial" panose="020B0604020202020204" pitchFamily="34" charset="0"/>
                <a:cs typeface="Arial" panose="020B0604020202020204" pitchFamily="34" charset="0"/>
              </a:rPr>
              <a:t>API</a:t>
            </a:r>
            <a:r>
              <a:rPr lang="ru-RU" sz="1800" dirty="0">
                <a:latin typeface="Arial" panose="020B0604020202020204" pitchFamily="34" charset="0"/>
                <a:cs typeface="Arial" panose="020B0604020202020204" pitchFamily="34" charset="0"/>
              </a:rPr>
              <a:t> </a:t>
            </a:r>
            <a:r>
              <a:rPr lang="ru-RU" sz="1800" dirty="0" smtClean="0">
                <a:latin typeface="Arial" panose="020B0604020202020204" pitchFamily="34" charset="0"/>
                <a:cs typeface="Arial" panose="020B0604020202020204" pitchFamily="34" charset="0"/>
              </a:rPr>
              <a:t>для нескольких языков</a:t>
            </a:r>
          </a:p>
          <a:p>
            <a:pPr marL="285750" indent="-285750">
              <a:buFont typeface="Arial" panose="020B0604020202020204" pitchFamily="34" charset="0"/>
              <a:buChar char="•"/>
            </a:pPr>
            <a:r>
              <a:rPr lang="ru-RU" sz="1800" dirty="0" smtClean="0">
                <a:latin typeface="Arial" panose="020B0604020202020204" pitchFamily="34" charset="0"/>
                <a:cs typeface="Arial" panose="020B0604020202020204" pitchFamily="34" charset="0"/>
              </a:rPr>
              <a:t>Поддерка транзакций (собственная реализация)</a:t>
            </a:r>
          </a:p>
          <a:p>
            <a:pPr marL="285750" indent="-28575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76216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ru-RU" dirty="0" smtClean="0"/>
              <a:t>Недостатки </a:t>
            </a:r>
            <a:r>
              <a:rPr lang="en-US" dirty="0" smtClean="0"/>
              <a:t>OrientDB</a:t>
            </a:r>
            <a:endParaRPr lang="en-US" dirty="0"/>
          </a:p>
        </p:txBody>
      </p:sp>
      <p:sp>
        <p:nvSpPr>
          <p:cNvPr id="5" name="Content Placeholder 2"/>
          <p:cNvSpPr>
            <a:spLocks noGrp="1"/>
          </p:cNvSpPr>
          <p:nvPr>
            <p:ph idx="1"/>
          </p:nvPr>
        </p:nvSpPr>
        <p:spPr>
          <a:xfrm>
            <a:off x="315390" y="1120763"/>
            <a:ext cx="8523810" cy="5060961"/>
          </a:xfrm>
        </p:spPr>
        <p:txBody>
          <a:bodyPr>
            <a:normAutofit/>
          </a:bodyPr>
          <a:lstStyle/>
          <a:p>
            <a:pPr marL="285750" indent="-285750">
              <a:buFont typeface="Arial" panose="020B0604020202020204" pitchFamily="34" charset="0"/>
              <a:buChar char="•"/>
            </a:pPr>
            <a:r>
              <a:rPr lang="ru-RU" sz="1800" dirty="0" smtClean="0">
                <a:solidFill>
                  <a:srgbClr val="464547"/>
                </a:solidFill>
                <a:latin typeface="Arial" panose="020B0604020202020204" pitchFamily="34" charset="0"/>
                <a:cs typeface="Arial" panose="020B0604020202020204" pitchFamily="34" charset="0"/>
              </a:rPr>
              <a:t>Маленькая команда и </a:t>
            </a:r>
            <a:r>
              <a:rPr lang="en-US" sz="1800" dirty="0" smtClean="0">
                <a:solidFill>
                  <a:srgbClr val="464547"/>
                </a:solidFill>
                <a:latin typeface="Arial" panose="020B0604020202020204" pitchFamily="34" charset="0"/>
                <a:cs typeface="Arial" panose="020B0604020202020204" pitchFamily="34" charset="0"/>
              </a:rPr>
              <a:t>community</a:t>
            </a:r>
          </a:p>
          <a:p>
            <a:pPr marL="285750" indent="-285750">
              <a:buFont typeface="Arial" panose="020B0604020202020204" pitchFamily="34" charset="0"/>
              <a:buChar char="•"/>
            </a:pPr>
            <a:r>
              <a:rPr lang="ru-RU" sz="1800" dirty="0" smtClean="0">
                <a:solidFill>
                  <a:srgbClr val="464547"/>
                </a:solidFill>
                <a:latin typeface="Arial" panose="020B0604020202020204" pitchFamily="34" charset="0"/>
                <a:cs typeface="Arial" panose="020B0604020202020204" pitchFamily="34" charset="0"/>
              </a:rPr>
              <a:t>Реализация еще «зеленая» (текущая разрабатываемая версия 3.0.0-</a:t>
            </a:r>
            <a:r>
              <a:rPr lang="en-US" sz="1800" dirty="0" smtClean="0">
                <a:solidFill>
                  <a:srgbClr val="464547"/>
                </a:solidFill>
                <a:latin typeface="Arial" panose="020B0604020202020204" pitchFamily="34" charset="0"/>
                <a:cs typeface="Arial" panose="020B0604020202020204" pitchFamily="34" charset="0"/>
              </a:rPr>
              <a:t>SNAPSHOT)</a:t>
            </a:r>
            <a:endParaRPr lang="en-US" sz="1800" dirty="0">
              <a:solidFill>
                <a:srgbClr val="464547"/>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15782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0"/>
          <p:cNvSpPr>
            <a:spLocks noGrp="1"/>
          </p:cNvSpPr>
          <p:nvPr>
            <p:ph type="body" sz="quarter" idx="4294967295"/>
          </p:nvPr>
        </p:nvSpPr>
        <p:spPr>
          <a:xfrm>
            <a:off x="580877" y="3123877"/>
            <a:ext cx="8058298" cy="705174"/>
          </a:xfrm>
          <a:prstGeom prst="rect">
            <a:avLst/>
          </a:prstGeom>
          <a:solidFill>
            <a:srgbClr val="88C341"/>
          </a:solidFill>
        </p:spPr>
        <p:txBody>
          <a:bodyPr/>
          <a:lstStyle/>
          <a:p>
            <a:pPr marL="0" indent="0">
              <a:buNone/>
            </a:pPr>
            <a:r>
              <a:rPr lang="ru-RU" dirty="0" smtClean="0"/>
              <a:t>Презентация интеграционного модуля </a:t>
            </a:r>
            <a:r>
              <a:rPr lang="en-US" dirty="0" smtClean="0"/>
              <a:t>Hibernate OGM for OrientDB</a:t>
            </a:r>
            <a:endParaRPr lang="en-US" dirty="0"/>
          </a:p>
        </p:txBody>
      </p:sp>
    </p:spTree>
    <p:extLst>
      <p:ext uri="{BB962C8B-B14F-4D97-AF65-F5344CB8AC3E}">
        <p14:creationId xmlns:p14="http://schemas.microsoft.com/office/powerpoint/2010/main" val="36736088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ru-RU" dirty="0" smtClean="0"/>
              <a:t>Реализованно в первом релизе</a:t>
            </a:r>
            <a:endParaRPr lang="en-US" dirty="0"/>
          </a:p>
        </p:txBody>
      </p:sp>
      <p:sp>
        <p:nvSpPr>
          <p:cNvPr id="5" name="Content Placeholder 2"/>
          <p:cNvSpPr>
            <a:spLocks noGrp="1"/>
          </p:cNvSpPr>
          <p:nvPr>
            <p:ph idx="1"/>
          </p:nvPr>
        </p:nvSpPr>
        <p:spPr>
          <a:xfrm>
            <a:off x="315390" y="1120763"/>
            <a:ext cx="8523810" cy="5060961"/>
          </a:xfrm>
        </p:spPr>
        <p:txBody>
          <a:bodyPr>
            <a:normAutofit/>
          </a:bodyPr>
          <a:lstStyle/>
          <a:p>
            <a:pPr marL="285750" indent="-285750">
              <a:buFont typeface="Arial" panose="020B0604020202020204" pitchFamily="34" charset="0"/>
              <a:buChar char="•"/>
            </a:pPr>
            <a:r>
              <a:rPr lang="ru-RU" sz="1800" dirty="0" smtClean="0">
                <a:solidFill>
                  <a:srgbClr val="464547"/>
                </a:solidFill>
                <a:latin typeface="Arial" panose="020B0604020202020204" pitchFamily="34" charset="0"/>
                <a:cs typeface="Arial" panose="020B0604020202020204" pitchFamily="34" charset="0"/>
              </a:rPr>
              <a:t>Работа со встроенной и удаленной СУБД</a:t>
            </a:r>
          </a:p>
          <a:p>
            <a:pPr marL="285750" indent="-285750">
              <a:buFont typeface="Arial" panose="020B0604020202020204" pitchFamily="34" charset="0"/>
              <a:buChar char="•"/>
            </a:pPr>
            <a:r>
              <a:rPr lang="ru-RU" sz="1800" dirty="0" smtClean="0">
                <a:solidFill>
                  <a:srgbClr val="464547"/>
                </a:solidFill>
                <a:latin typeface="Arial" panose="020B0604020202020204" pitchFamily="34" charset="0"/>
                <a:cs typeface="Arial" panose="020B0604020202020204" pitchFamily="34" charset="0"/>
              </a:rPr>
              <a:t>Поддержка документо-ориентированной модели</a:t>
            </a:r>
          </a:p>
          <a:p>
            <a:pPr marL="285750" indent="-285750">
              <a:buFont typeface="Arial" panose="020B0604020202020204" pitchFamily="34" charset="0"/>
              <a:buChar char="•"/>
            </a:pPr>
            <a:r>
              <a:rPr lang="ru-RU" sz="1800" dirty="0" smtClean="0">
                <a:solidFill>
                  <a:srgbClr val="464547"/>
                </a:solidFill>
                <a:latin typeface="Arial" panose="020B0604020202020204" pitchFamily="34" charset="0"/>
                <a:cs typeface="Arial" panose="020B0604020202020204" pitchFamily="34" charset="0"/>
              </a:rPr>
              <a:t>Поддержка всех типов ассоциаций (</a:t>
            </a:r>
            <a:r>
              <a:rPr lang="en-US" sz="1800" dirty="0" smtClean="0">
                <a:solidFill>
                  <a:srgbClr val="464547"/>
                </a:solidFill>
                <a:latin typeface="Arial" panose="020B0604020202020204" pitchFamily="34" charset="0"/>
                <a:cs typeface="Arial" panose="020B0604020202020204" pitchFamily="34" charset="0"/>
              </a:rPr>
              <a:t>one-to-one, one-to-many, many-to-many, embedded)</a:t>
            </a:r>
            <a:endParaRPr lang="en-US" sz="1800" dirty="0">
              <a:solidFill>
                <a:srgbClr val="464547"/>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81200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ru-RU" dirty="0" smtClean="0"/>
              <a:t>Планы на следующие релизы</a:t>
            </a:r>
            <a:endParaRPr lang="en-US" dirty="0"/>
          </a:p>
        </p:txBody>
      </p:sp>
      <p:sp>
        <p:nvSpPr>
          <p:cNvPr id="5" name="Content Placeholder 2"/>
          <p:cNvSpPr>
            <a:spLocks noGrp="1"/>
          </p:cNvSpPr>
          <p:nvPr>
            <p:ph idx="1"/>
          </p:nvPr>
        </p:nvSpPr>
        <p:spPr>
          <a:xfrm>
            <a:off x="315390" y="1120763"/>
            <a:ext cx="8523810" cy="5060961"/>
          </a:xfrm>
        </p:spPr>
        <p:txBody>
          <a:bodyPr>
            <a:normAutofit/>
          </a:bodyPr>
          <a:lstStyle/>
          <a:p>
            <a:pPr marL="285750" indent="-285750">
              <a:buFont typeface="Arial" panose="020B0604020202020204" pitchFamily="34" charset="0"/>
              <a:buChar char="•"/>
            </a:pPr>
            <a:r>
              <a:rPr lang="ru-RU" sz="1800" dirty="0" smtClean="0">
                <a:solidFill>
                  <a:srgbClr val="464547"/>
                </a:solidFill>
                <a:latin typeface="Arial" panose="020B0604020202020204" pitchFamily="34" charset="0"/>
                <a:cs typeface="Arial" panose="020B0604020202020204" pitchFamily="34" charset="0"/>
              </a:rPr>
              <a:t>Использование </a:t>
            </a:r>
            <a:r>
              <a:rPr lang="en-US" sz="1800" dirty="0" smtClean="0">
                <a:solidFill>
                  <a:srgbClr val="464547"/>
                </a:solidFill>
                <a:latin typeface="Arial" panose="020B0604020202020204" pitchFamily="34" charset="0"/>
                <a:cs typeface="Arial" panose="020B0604020202020204" pitchFamily="34" charset="0"/>
              </a:rPr>
              <a:t>RID </a:t>
            </a:r>
            <a:r>
              <a:rPr lang="ru-RU" sz="1800" dirty="0" smtClean="0">
                <a:solidFill>
                  <a:srgbClr val="464547"/>
                </a:solidFill>
                <a:latin typeface="Arial" panose="020B0604020202020204" pitchFamily="34" charset="0"/>
                <a:cs typeface="Arial" panose="020B0604020202020204" pitchFamily="34" charset="0"/>
              </a:rPr>
              <a:t>в качестве первичного ключа</a:t>
            </a:r>
          </a:p>
          <a:p>
            <a:pPr marL="285750" indent="-285750">
              <a:buFont typeface="Arial" panose="020B0604020202020204" pitchFamily="34" charset="0"/>
              <a:buChar char="•"/>
            </a:pPr>
            <a:r>
              <a:rPr lang="ru-RU" sz="1800" dirty="0" smtClean="0">
                <a:solidFill>
                  <a:srgbClr val="464547"/>
                </a:solidFill>
                <a:latin typeface="Arial" panose="020B0604020202020204" pitchFamily="34" charset="0"/>
                <a:cs typeface="Arial" panose="020B0604020202020204" pitchFamily="34" charset="0"/>
              </a:rPr>
              <a:t>Поддержка графовой модели связей</a:t>
            </a:r>
          </a:p>
          <a:p>
            <a:pPr marL="285750" indent="-285750">
              <a:buFont typeface="Arial" panose="020B0604020202020204" pitchFamily="34" charset="0"/>
              <a:buChar char="•"/>
            </a:pPr>
            <a:endParaRPr lang="en-US" sz="1800" dirty="0">
              <a:solidFill>
                <a:srgbClr val="464547"/>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65461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503832"/>
          </a:xfrm>
          <a:prstGeom prst="rect">
            <a:avLst/>
          </a:prstGeom>
        </p:spPr>
      </p:pic>
    </p:spTree>
    <p:extLst>
      <p:ext uri="{BB962C8B-B14F-4D97-AF65-F5344CB8AC3E}">
        <p14:creationId xmlns:p14="http://schemas.microsoft.com/office/powerpoint/2010/main" val="2447206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EPAM_LOGO_gray_blue.eps"/>
          <p:cNvPicPr>
            <a:picLocks noGrp="1" noChangeAspect="1"/>
          </p:cNvPicPr>
          <p:nvPr>
            <p:ph type="pic" sz="quarter" idx="18"/>
          </p:nvPr>
        </p:nvPicPr>
        <p:blipFill>
          <a:blip r:embed="rId2">
            <a:extLst>
              <a:ext uri="{28A0092B-C50C-407E-A947-70E740481C1C}">
                <a14:useLocalDpi xmlns:a14="http://schemas.microsoft.com/office/drawing/2010/main" val="0"/>
              </a:ext>
            </a:extLst>
          </a:blip>
          <a:srcRect t="-2046" b="-2046"/>
          <a:stretch>
            <a:fillRect/>
          </a:stretch>
        </p:blipFill>
        <p:spPr>
          <a:xfrm>
            <a:off x="628650" y="504825"/>
            <a:ext cx="1243013" cy="458788"/>
          </a:xfrm>
        </p:spPr>
      </p:pic>
      <p:sp>
        <p:nvSpPr>
          <p:cNvPr id="14" name="Text Placeholder 13"/>
          <p:cNvSpPr>
            <a:spLocks noGrp="1"/>
          </p:cNvSpPr>
          <p:nvPr>
            <p:ph type="body" sz="quarter" idx="15"/>
          </p:nvPr>
        </p:nvSpPr>
        <p:spPr>
          <a:xfrm>
            <a:off x="583576" y="2522421"/>
            <a:ext cx="3408875" cy="2843855"/>
          </a:xfrm>
        </p:spPr>
        <p:txBody>
          <a:bodyPr/>
          <a:lstStyle/>
          <a:p>
            <a:pPr marL="285750" indent="-285750">
              <a:lnSpc>
                <a:spcPct val="100000"/>
              </a:lnSpc>
              <a:buFont typeface="Arial" panose="020B0604020202020204" pitchFamily="34" charset="0"/>
              <a:buChar char="•"/>
            </a:pPr>
            <a:r>
              <a:rPr lang="en-US" sz="1800" spc="0" dirty="0" smtClean="0">
                <a:latin typeface="Arial" panose="020B0604020202020204" pitchFamily="34" charset="0"/>
                <a:cs typeface="Arial" panose="020B0604020202020204" pitchFamily="34" charset="0"/>
              </a:rPr>
              <a:t>15+  </a:t>
            </a:r>
            <a:r>
              <a:rPr lang="ru-RU" sz="1800" spc="0" dirty="0" smtClean="0">
                <a:latin typeface="Arial" panose="020B0604020202020204" pitchFamily="34" charset="0"/>
                <a:cs typeface="Arial" panose="020B0604020202020204" pitchFamily="34" charset="0"/>
              </a:rPr>
              <a:t>лет</a:t>
            </a:r>
            <a:r>
              <a:rPr lang="en-US" sz="1800" spc="0" dirty="0" smtClean="0">
                <a:latin typeface="Arial" panose="020B0604020202020204" pitchFamily="34" charset="0"/>
                <a:cs typeface="Arial" panose="020B0604020202020204" pitchFamily="34" charset="0"/>
              </a:rPr>
              <a:t> </a:t>
            </a:r>
            <a:r>
              <a:rPr lang="ru-RU" sz="1800" spc="0" dirty="0" smtClean="0">
                <a:latin typeface="Arial" panose="020B0604020202020204" pitchFamily="34" charset="0"/>
                <a:cs typeface="Arial" panose="020B0604020202020204" pitchFamily="34" charset="0"/>
              </a:rPr>
              <a:t> в </a:t>
            </a:r>
            <a:r>
              <a:rPr lang="en-US" sz="1800" spc="0" dirty="0" smtClean="0">
                <a:latin typeface="Arial" panose="020B0604020202020204" pitchFamily="34" charset="0"/>
                <a:cs typeface="Arial" panose="020B0604020202020204" pitchFamily="34" charset="0"/>
              </a:rPr>
              <a:t> </a:t>
            </a:r>
            <a:r>
              <a:rPr lang="ru-RU" sz="1800" spc="0" dirty="0" smtClean="0">
                <a:latin typeface="Arial" panose="020B0604020202020204" pitchFamily="34" charset="0"/>
                <a:cs typeface="Arial" panose="020B0604020202020204" pitchFamily="34" charset="0"/>
              </a:rPr>
              <a:t>разработке на </a:t>
            </a:r>
            <a:r>
              <a:rPr lang="en-US" sz="1800" spc="0" dirty="0" smtClean="0">
                <a:latin typeface="Arial" panose="020B0604020202020204" pitchFamily="34" charset="0"/>
                <a:cs typeface="Arial" panose="020B0604020202020204" pitchFamily="34" charset="0"/>
              </a:rPr>
              <a:t>Java</a:t>
            </a:r>
            <a:r>
              <a:rPr lang="ru-RU" sz="1800" spc="0" dirty="0" smtClean="0">
                <a:latin typeface="Arial" panose="020B0604020202020204" pitchFamily="34" charset="0"/>
                <a:cs typeface="Arial" panose="020B0604020202020204" pitchFamily="34" charset="0"/>
              </a:rPr>
              <a:t>;</a:t>
            </a:r>
          </a:p>
          <a:p>
            <a:pPr marL="285750" indent="-285750">
              <a:lnSpc>
                <a:spcPct val="100000"/>
              </a:lnSpc>
              <a:buFont typeface="Arial" panose="020B0604020202020204" pitchFamily="34" charset="0"/>
              <a:buChar char="•"/>
            </a:pPr>
            <a:r>
              <a:rPr lang="en-US" sz="1800" spc="0" dirty="0" smtClean="0">
                <a:latin typeface="Arial" panose="020B0604020202020204" pitchFamily="34" charset="0"/>
                <a:cs typeface="Arial" panose="020B0604020202020204" pitchFamily="34" charset="0"/>
              </a:rPr>
              <a:t>6 </a:t>
            </a:r>
            <a:r>
              <a:rPr lang="ru-RU" sz="1800" spc="0" dirty="0" smtClean="0">
                <a:latin typeface="Arial" panose="020B0604020202020204" pitchFamily="34" charset="0"/>
                <a:cs typeface="Arial" panose="020B0604020202020204" pitchFamily="34" charset="0"/>
              </a:rPr>
              <a:t>сертификатов (4 – по </a:t>
            </a:r>
            <a:r>
              <a:rPr lang="en-US" sz="1800" spc="0" dirty="0" smtClean="0">
                <a:latin typeface="Arial" panose="020B0604020202020204" pitchFamily="34" charset="0"/>
                <a:cs typeface="Arial" panose="020B0604020202020204" pitchFamily="34" charset="0"/>
              </a:rPr>
              <a:t>Java </a:t>
            </a:r>
            <a:r>
              <a:rPr lang="ru-RU" sz="1800" spc="0" dirty="0" smtClean="0">
                <a:latin typeface="Arial" panose="020B0604020202020204" pitchFamily="34" charset="0"/>
                <a:cs typeface="Arial" panose="020B0604020202020204" pitchFamily="34" charset="0"/>
              </a:rPr>
              <a:t>технологиям и 2 – </a:t>
            </a:r>
            <a:r>
              <a:rPr lang="en-US" sz="1800" spc="0" dirty="0" smtClean="0">
                <a:latin typeface="Arial" panose="020B0604020202020204" pitchFamily="34" charset="0"/>
                <a:cs typeface="Arial" panose="020B0604020202020204" pitchFamily="34" charset="0"/>
              </a:rPr>
              <a:t>SOA)</a:t>
            </a:r>
            <a:r>
              <a:rPr lang="ru-RU" sz="1800" spc="0" dirty="0" smtClean="0">
                <a:latin typeface="Arial" panose="020B0604020202020204" pitchFamily="34" charset="0"/>
                <a:cs typeface="Arial" panose="020B0604020202020204" pitchFamily="34" charset="0"/>
              </a:rPr>
              <a:t>;</a:t>
            </a:r>
          </a:p>
          <a:p>
            <a:pPr marL="285750" indent="-285750">
              <a:lnSpc>
                <a:spcPct val="100000"/>
              </a:lnSpc>
              <a:buFont typeface="Arial" panose="020B0604020202020204" pitchFamily="34" charset="0"/>
              <a:buChar char="•"/>
            </a:pPr>
            <a:r>
              <a:rPr lang="ru-RU" sz="1800" spc="0" dirty="0" smtClean="0">
                <a:latin typeface="Arial" panose="020B0604020202020204" pitchFamily="34" charset="0"/>
                <a:cs typeface="Arial" panose="020B0604020202020204" pitchFamily="34" charset="0"/>
              </a:rPr>
              <a:t>Участие в нескольких крупных проектах.</a:t>
            </a:r>
            <a:endParaRPr lang="en-US" sz="1800" spc="0" dirty="0" smtClean="0">
              <a:latin typeface="Arial" panose="020B0604020202020204" pitchFamily="34" charset="0"/>
              <a:cs typeface="Arial" panose="020B0604020202020204" pitchFamily="34" charset="0"/>
            </a:endParaRPr>
          </a:p>
          <a:p>
            <a:pPr marL="285750" indent="-285750">
              <a:lnSpc>
                <a:spcPct val="100000"/>
              </a:lnSpc>
              <a:buFont typeface="Arial" panose="020B0604020202020204" pitchFamily="34" charset="0"/>
              <a:buChar char="•"/>
            </a:pPr>
            <a:r>
              <a:rPr lang="ru-RU" sz="1800" spc="0" dirty="0" smtClean="0">
                <a:latin typeface="Arial" panose="020B0604020202020204" pitchFamily="34" charset="0"/>
                <a:cs typeface="Arial" panose="020B0604020202020204" pitchFamily="34" charset="0"/>
              </a:rPr>
              <a:t>Участие в </a:t>
            </a:r>
            <a:r>
              <a:rPr lang="en-US" sz="1800" spc="0" dirty="0" err="1" smtClean="0">
                <a:latin typeface="Arial" panose="020B0604020202020204" pitchFamily="34" charset="0"/>
                <a:cs typeface="Arial" panose="020B0604020202020204" pitchFamily="34" charset="0"/>
              </a:rPr>
              <a:t>OpenSource</a:t>
            </a:r>
            <a:r>
              <a:rPr lang="en-US" sz="1800" spc="0" dirty="0" smtClean="0">
                <a:latin typeface="Arial" panose="020B0604020202020204" pitchFamily="34" charset="0"/>
                <a:cs typeface="Arial" panose="020B0604020202020204" pitchFamily="34" charset="0"/>
              </a:rPr>
              <a:t> </a:t>
            </a:r>
            <a:r>
              <a:rPr lang="ru-RU" sz="1800" spc="0" dirty="0" smtClean="0">
                <a:latin typeface="Arial" panose="020B0604020202020204" pitchFamily="34" charset="0"/>
                <a:cs typeface="Arial" panose="020B0604020202020204" pitchFamily="34" charset="0"/>
              </a:rPr>
              <a:t>проектах в 2016 года</a:t>
            </a:r>
          </a:p>
        </p:txBody>
      </p:sp>
      <p:sp>
        <p:nvSpPr>
          <p:cNvPr id="6" name="TextBox 5"/>
          <p:cNvSpPr txBox="1"/>
          <p:nvPr/>
        </p:nvSpPr>
        <p:spPr>
          <a:xfrm>
            <a:off x="879790" y="1497525"/>
            <a:ext cx="3312285" cy="1015663"/>
          </a:xfrm>
          <a:prstGeom prst="rect">
            <a:avLst/>
          </a:prstGeom>
          <a:noFill/>
        </p:spPr>
        <p:txBody>
          <a:bodyPr wrap="square" rtlCol="0">
            <a:spAutoFit/>
          </a:bodyPr>
          <a:lstStyle/>
          <a:p>
            <a:r>
              <a:rPr lang="en-US" b="1" cap="all" dirty="0">
                <a:solidFill>
                  <a:srgbClr val="39C2D7"/>
                </a:solidFill>
                <a:latin typeface="Arial" panose="020B0604020202020204" pitchFamily="34" charset="0"/>
                <a:ea typeface="Calibri" panose="020F0502020204030204" pitchFamily="34" charset="0"/>
                <a:cs typeface="Arial" panose="020B0604020202020204" pitchFamily="34" charset="0"/>
              </a:rPr>
              <a:t>Sergei </a:t>
            </a:r>
            <a:r>
              <a:rPr lang="en-US" b="1" cap="all" dirty="0" smtClean="0">
                <a:solidFill>
                  <a:srgbClr val="39C2D7"/>
                </a:solidFill>
                <a:latin typeface="Arial" panose="020B0604020202020204" pitchFamily="34" charset="0"/>
                <a:ea typeface="Calibri" panose="020F0502020204030204" pitchFamily="34" charset="0"/>
                <a:cs typeface="Arial" panose="020B0604020202020204" pitchFamily="34" charset="0"/>
              </a:rPr>
              <a:t>CHERNOLYAS</a:t>
            </a:r>
            <a:r>
              <a:rPr lang="en-US" dirty="0" smtClean="0">
                <a:solidFill>
                  <a:srgbClr val="1F497D"/>
                </a:solidFill>
                <a:latin typeface="Arial" panose="020B0604020202020204" pitchFamily="34" charset="0"/>
                <a:ea typeface="Calibri" panose="020F0502020204030204" pitchFamily="34" charset="0"/>
                <a:cs typeface="Arial" panose="020B0604020202020204" pitchFamily="34" charset="0"/>
              </a:rPr>
              <a:t> </a:t>
            </a:r>
            <a:endParaRPr lang="en-US" dirty="0">
              <a:latin typeface="Arial" panose="020B0604020202020204" pitchFamily="34" charset="0"/>
              <a:ea typeface="Calibri" panose="020F0502020204030204" pitchFamily="34" charset="0"/>
              <a:cs typeface="Arial" panose="020B0604020202020204" pitchFamily="34" charset="0"/>
            </a:endParaRPr>
          </a:p>
          <a:p>
            <a:r>
              <a:rPr lang="en-US" b="1" dirty="0" smtClean="0">
                <a:solidFill>
                  <a:srgbClr val="464547"/>
                </a:solidFill>
                <a:latin typeface="Arial" panose="020B0604020202020204" pitchFamily="34" charset="0"/>
                <a:ea typeface="Calibri" panose="020F0502020204030204" pitchFamily="34" charset="0"/>
                <a:cs typeface="Arial" panose="020B0604020202020204" pitchFamily="34" charset="0"/>
              </a:rPr>
              <a:t>Lead Software Engineer</a:t>
            </a:r>
            <a:r>
              <a:rPr lang="en-US" dirty="0" smtClean="0">
                <a:solidFill>
                  <a:srgbClr val="1F497D"/>
                </a:solidFill>
                <a:latin typeface="Arial" panose="020B0604020202020204" pitchFamily="34" charset="0"/>
                <a:ea typeface="Calibri" panose="020F0502020204030204" pitchFamily="34" charset="0"/>
                <a:cs typeface="Arial" panose="020B0604020202020204" pitchFamily="34" charset="0"/>
              </a:rPr>
              <a:t> </a:t>
            </a:r>
            <a:endParaRPr lang="en-US" dirty="0">
              <a:latin typeface="Arial" panose="020B0604020202020204" pitchFamily="34" charset="0"/>
              <a:ea typeface="Calibri" panose="020F0502020204030204" pitchFamily="34" charset="0"/>
              <a:cs typeface="Arial" panose="020B0604020202020204" pitchFamily="34" charset="0"/>
            </a:endParaRPr>
          </a:p>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4668" y="1393371"/>
            <a:ext cx="3831772" cy="3831772"/>
          </a:xfrm>
          <a:prstGeom prst="rect">
            <a:avLst/>
          </a:prstGeom>
        </p:spPr>
      </p:pic>
    </p:spTree>
    <p:extLst>
      <p:ext uri="{BB962C8B-B14F-4D97-AF65-F5344CB8AC3E}">
        <p14:creationId xmlns:p14="http://schemas.microsoft.com/office/powerpoint/2010/main" val="20798632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127" y="1781349"/>
            <a:ext cx="8105599" cy="3229878"/>
          </a:xfrm>
        </p:spPr>
        <p:txBody>
          <a:bodyPr>
            <a:normAutofit/>
          </a:bodyPr>
          <a:lstStyle/>
          <a:p>
            <a:r>
              <a:rPr lang="en-US" sz="1800" dirty="0" smtClean="0">
                <a:solidFill>
                  <a:srgbClr val="464547"/>
                </a:solidFill>
                <a:latin typeface="Arial" panose="020B0604020202020204" pitchFamily="34" charset="0"/>
                <a:cs typeface="Arial" panose="020B0604020202020204" pitchFamily="34" charset="0"/>
              </a:rPr>
              <a:t>JPA for</a:t>
            </a:r>
            <a:r>
              <a:rPr lang="ru-RU" sz="1800" dirty="0" smtClean="0">
                <a:solidFill>
                  <a:srgbClr val="464547"/>
                </a:solidFill>
                <a:latin typeface="Arial" panose="020B0604020202020204" pitchFamily="34" charset="0"/>
                <a:cs typeface="Arial" panose="020B0604020202020204" pitchFamily="34" charset="0"/>
              </a:rPr>
              <a:t> </a:t>
            </a:r>
            <a:r>
              <a:rPr lang="en-US" sz="1800" dirty="0" smtClean="0">
                <a:solidFill>
                  <a:srgbClr val="464547"/>
                </a:solidFill>
                <a:latin typeface="Arial" panose="020B0604020202020204" pitchFamily="34" charset="0"/>
                <a:cs typeface="Arial" panose="020B0604020202020204" pitchFamily="34" charset="0"/>
              </a:rPr>
              <a:t>NoSQL: </a:t>
            </a:r>
            <a:r>
              <a:rPr lang="ru-RU" sz="1800" dirty="0" smtClean="0">
                <a:solidFill>
                  <a:srgbClr val="464547"/>
                </a:solidFill>
                <a:latin typeface="Arial" panose="020B0604020202020204" pitchFamily="34" charset="0"/>
                <a:cs typeface="Arial" panose="020B0604020202020204" pitchFamily="34" charset="0"/>
              </a:rPr>
              <a:t>как и зачем</a:t>
            </a:r>
            <a:r>
              <a:rPr lang="en-US" sz="1800" dirty="0" smtClean="0">
                <a:solidFill>
                  <a:srgbClr val="464547"/>
                </a:solidFill>
                <a:latin typeface="Arial" panose="020B0604020202020204" pitchFamily="34" charset="0"/>
                <a:cs typeface="Arial" panose="020B0604020202020204" pitchFamily="34" charset="0"/>
              </a:rPr>
              <a:t>?</a:t>
            </a:r>
            <a:r>
              <a:rPr lang="ru-RU" sz="1800" dirty="0" smtClean="0">
                <a:latin typeface="Arial" panose="020B0604020202020204" pitchFamily="34" charset="0"/>
                <a:cs typeface="Arial" panose="020B0604020202020204" pitchFamily="34" charset="0"/>
              </a:rPr>
              <a:t>;</a:t>
            </a:r>
          </a:p>
          <a:p>
            <a:r>
              <a:rPr lang="ru-RU" sz="1800" dirty="0" smtClean="0">
                <a:latin typeface="Arial" panose="020B0604020202020204" pitchFamily="34" charset="0"/>
                <a:cs typeface="Arial" panose="020B0604020202020204" pitchFamily="34" charset="0"/>
              </a:rPr>
              <a:t>Презентация проекта </a:t>
            </a:r>
            <a:r>
              <a:rPr lang="en-US" sz="1800" dirty="0" smtClean="0">
                <a:latin typeface="Arial" panose="020B0604020202020204" pitchFamily="34" charset="0"/>
                <a:cs typeface="Arial" panose="020B0604020202020204" pitchFamily="34" charset="0"/>
              </a:rPr>
              <a:t>Hibernate OGM</a:t>
            </a:r>
            <a:r>
              <a:rPr lang="ru-RU" sz="1800" dirty="0" smtClean="0">
                <a:latin typeface="Arial" panose="020B0604020202020204" pitchFamily="34" charset="0"/>
                <a:cs typeface="Arial" panose="020B0604020202020204" pitchFamily="34" charset="0"/>
              </a:rPr>
              <a:t>;</a:t>
            </a:r>
          </a:p>
          <a:p>
            <a:r>
              <a:rPr lang="ru-RU" sz="1800" dirty="0" smtClean="0">
                <a:solidFill>
                  <a:srgbClr val="464547"/>
                </a:solidFill>
                <a:latin typeface="Arial" panose="020B0604020202020204" pitchFamily="34" charset="0"/>
                <a:cs typeface="Arial" panose="020B0604020202020204" pitchFamily="34" charset="0"/>
              </a:rPr>
              <a:t>Презентация СУБД «</a:t>
            </a:r>
            <a:r>
              <a:rPr lang="en-US" sz="1800" dirty="0" smtClean="0">
                <a:solidFill>
                  <a:srgbClr val="464547"/>
                </a:solidFill>
                <a:latin typeface="Arial" panose="020B0604020202020204" pitchFamily="34" charset="0"/>
                <a:cs typeface="Arial" panose="020B0604020202020204" pitchFamily="34" charset="0"/>
              </a:rPr>
              <a:t>OrientDB</a:t>
            </a:r>
            <a:r>
              <a:rPr lang="ru-RU" sz="1800" dirty="0" smtClean="0">
                <a:solidFill>
                  <a:srgbClr val="464547"/>
                </a:solidFill>
                <a:latin typeface="Arial" panose="020B0604020202020204" pitchFamily="34" charset="0"/>
                <a:cs typeface="Arial" panose="020B0604020202020204" pitchFamily="34" charset="0"/>
              </a:rPr>
              <a:t>»</a:t>
            </a:r>
            <a:endParaRPr lang="ru-RU" sz="1800" dirty="0">
              <a:latin typeface="Arial" panose="020B0604020202020204" pitchFamily="34" charset="0"/>
              <a:cs typeface="Arial" panose="020B0604020202020204" pitchFamily="34" charset="0"/>
            </a:endParaRPr>
          </a:p>
          <a:p>
            <a:r>
              <a:rPr lang="ru-RU" sz="1800" dirty="0" smtClean="0">
                <a:latin typeface="Arial" panose="020B0604020202020204" pitchFamily="34" charset="0"/>
                <a:cs typeface="Arial" panose="020B0604020202020204" pitchFamily="34" charset="0"/>
              </a:rPr>
              <a:t>Прентация модуля </a:t>
            </a:r>
            <a:r>
              <a:rPr lang="en-US" sz="1800" dirty="0" smtClean="0">
                <a:latin typeface="Arial" panose="020B0604020202020204" pitchFamily="34" charset="0"/>
                <a:cs typeface="Arial" panose="020B0604020202020204" pitchFamily="34" charset="0"/>
              </a:rPr>
              <a:t>Hibernate OGM for OrientDB</a:t>
            </a:r>
            <a:endParaRPr lang="ru-RU" sz="1800" dirty="0" smtClean="0">
              <a:latin typeface="Arial" panose="020B0604020202020204" pitchFamily="34" charset="0"/>
              <a:cs typeface="Arial" panose="020B0604020202020204" pitchFamily="34" charset="0"/>
            </a:endParaRPr>
          </a:p>
          <a:p>
            <a:r>
              <a:rPr lang="ru-RU" sz="1800" dirty="0" smtClean="0">
                <a:latin typeface="Arial" panose="020B0604020202020204" pitchFamily="34" charset="0"/>
                <a:cs typeface="Arial" panose="020B0604020202020204" pitchFamily="34" charset="0"/>
              </a:rPr>
              <a:t>Заключение.</a:t>
            </a:r>
            <a:endParaRPr lang="ru-RU" sz="1800" dirty="0" smtClean="0"/>
          </a:p>
        </p:txBody>
      </p:sp>
      <p:sp>
        <p:nvSpPr>
          <p:cNvPr id="4" name="Text Placeholder 3"/>
          <p:cNvSpPr>
            <a:spLocks noGrp="1"/>
          </p:cNvSpPr>
          <p:nvPr>
            <p:ph type="body" sz="quarter" idx="10"/>
          </p:nvPr>
        </p:nvSpPr>
        <p:spPr/>
        <p:txBody>
          <a:bodyPr/>
          <a:lstStyle/>
          <a:p>
            <a:r>
              <a:rPr lang="en-US" dirty="0" smtClean="0"/>
              <a:t>Agenda</a:t>
            </a:r>
            <a:endParaRPr lang="en-US" dirty="0"/>
          </a:p>
        </p:txBody>
      </p:sp>
    </p:spTree>
    <p:extLst>
      <p:ext uri="{BB962C8B-B14F-4D97-AF65-F5344CB8AC3E}">
        <p14:creationId xmlns:p14="http://schemas.microsoft.com/office/powerpoint/2010/main" val="25786253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5390" y="1120764"/>
            <a:ext cx="8210301" cy="2763648"/>
          </a:xfrm>
        </p:spPr>
        <p:txBody>
          <a:bodyPr>
            <a:normAutofit/>
          </a:bodyPr>
          <a:lstStyle/>
          <a:p>
            <a:r>
              <a:rPr lang="ru-RU" sz="1800" dirty="0" smtClean="0">
                <a:solidFill>
                  <a:srgbClr val="464547"/>
                </a:solidFill>
                <a:latin typeface="Arial" panose="020B0604020202020204" pitchFamily="34" charset="0"/>
                <a:cs typeface="Arial" panose="020B0604020202020204" pitchFamily="34" charset="0"/>
              </a:rPr>
              <a:t>Стандартный путь описания доменной модели </a:t>
            </a:r>
          </a:p>
          <a:p>
            <a:r>
              <a:rPr lang="ru-RU" sz="1800" dirty="0" smtClean="0">
                <a:latin typeface="Arial" panose="020B0604020202020204" pitchFamily="34" charset="0"/>
                <a:cs typeface="Arial" panose="020B0604020202020204" pitchFamily="34" charset="0"/>
              </a:rPr>
              <a:t>Общий способ для работы с сущностями</a:t>
            </a:r>
          </a:p>
          <a:p>
            <a:r>
              <a:rPr lang="ru-RU" sz="1800" dirty="0" smtClean="0">
                <a:solidFill>
                  <a:srgbClr val="464547"/>
                </a:solidFill>
                <a:latin typeface="Arial" panose="020B0604020202020204" pitchFamily="34" charset="0"/>
                <a:cs typeface="Arial" panose="020B0604020202020204" pitchFamily="34" charset="0"/>
              </a:rPr>
              <a:t>Единый способ для работы  с несколькими хранилищами</a:t>
            </a:r>
            <a:endParaRPr lang="en-US" sz="1800" dirty="0" smtClean="0">
              <a:latin typeface="Arial" panose="020B0604020202020204" pitchFamily="34" charset="0"/>
              <a:cs typeface="Arial" panose="020B0604020202020204" pitchFamily="34" charset="0"/>
            </a:endParaRPr>
          </a:p>
        </p:txBody>
      </p:sp>
      <p:sp>
        <p:nvSpPr>
          <p:cNvPr id="4" name="Text Placeholder 3"/>
          <p:cNvSpPr>
            <a:spLocks noGrp="1"/>
          </p:cNvSpPr>
          <p:nvPr>
            <p:ph type="body" sz="quarter" idx="10"/>
          </p:nvPr>
        </p:nvSpPr>
        <p:spPr/>
        <p:txBody>
          <a:bodyPr/>
          <a:lstStyle/>
          <a:p>
            <a:r>
              <a:rPr lang="en-US" dirty="0" smtClean="0"/>
              <a:t>JPA for NoSQL: </a:t>
            </a:r>
            <a:r>
              <a:rPr lang="ru-RU" dirty="0" smtClean="0"/>
              <a:t>Как и зачем</a:t>
            </a:r>
            <a:r>
              <a:rPr lang="en-US" dirty="0" smtClean="0"/>
              <a:t>?</a:t>
            </a:r>
            <a:endParaRPr lang="en-US" dirty="0"/>
          </a:p>
        </p:txBody>
      </p:sp>
    </p:spTree>
    <p:extLst>
      <p:ext uri="{BB962C8B-B14F-4D97-AF65-F5344CB8AC3E}">
        <p14:creationId xmlns:p14="http://schemas.microsoft.com/office/powerpoint/2010/main" val="39379921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0"/>
          <p:cNvSpPr>
            <a:spLocks noGrp="1"/>
          </p:cNvSpPr>
          <p:nvPr>
            <p:ph type="body" sz="quarter" idx="4294967295"/>
          </p:nvPr>
        </p:nvSpPr>
        <p:spPr>
          <a:xfrm>
            <a:off x="527961" y="4534283"/>
            <a:ext cx="5850261" cy="365095"/>
          </a:xfrm>
          <a:prstGeom prst="rect">
            <a:avLst/>
          </a:prstGeom>
          <a:solidFill>
            <a:srgbClr val="88C341"/>
          </a:solidFill>
        </p:spPr>
        <p:txBody>
          <a:bodyPr/>
          <a:lstStyle/>
          <a:p>
            <a:pPr marL="0" indent="0">
              <a:buNone/>
            </a:pPr>
            <a:r>
              <a:rPr lang="ru-RU" dirty="0" smtClean="0"/>
              <a:t>Презентация проекта «</a:t>
            </a:r>
            <a:r>
              <a:rPr lang="en-US" dirty="0" smtClean="0"/>
              <a:t>Hibernate OGM</a:t>
            </a:r>
            <a:r>
              <a:rPr lang="ru-RU" dirty="0" smtClean="0"/>
              <a:t>»</a:t>
            </a:r>
            <a:r>
              <a:rPr lang="en-US" dirty="0" smtClean="0"/>
              <a:t>  </a:t>
            </a:r>
            <a:endParaRPr lang="en-US" dirty="0"/>
          </a:p>
        </p:txBody>
      </p:sp>
      <p:pic>
        <p:nvPicPr>
          <p:cNvPr id="7" name="Shape 56" descr="hibernate_ogm_600px.png"/>
          <p:cNvPicPr preferRelativeResize="0"/>
          <p:nvPr/>
        </p:nvPicPr>
        <p:blipFill>
          <a:blip r:embed="rId2">
            <a:alphaModFix/>
          </a:blip>
          <a:stretch>
            <a:fillRect/>
          </a:stretch>
        </p:blipFill>
        <p:spPr>
          <a:xfrm>
            <a:off x="869665" y="2445164"/>
            <a:ext cx="6156862" cy="952500"/>
          </a:xfrm>
          <a:prstGeom prst="rect">
            <a:avLst/>
          </a:prstGeom>
          <a:noFill/>
          <a:ln>
            <a:noFill/>
          </a:ln>
        </p:spPr>
      </p:pic>
    </p:spTree>
    <p:extLst>
      <p:ext uri="{BB962C8B-B14F-4D97-AF65-F5344CB8AC3E}">
        <p14:creationId xmlns:p14="http://schemas.microsoft.com/office/powerpoint/2010/main" val="8299463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r>
              <a:rPr lang="ru-RU" dirty="0" smtClean="0"/>
              <a:t>Презентация проекта</a:t>
            </a:r>
            <a:endParaRPr lang="en-US" dirty="0"/>
          </a:p>
        </p:txBody>
      </p:sp>
      <p:sp>
        <p:nvSpPr>
          <p:cNvPr id="9" name="Content Placeholder 2"/>
          <p:cNvSpPr>
            <a:spLocks noGrp="1"/>
          </p:cNvSpPr>
          <p:nvPr>
            <p:ph idx="1"/>
          </p:nvPr>
        </p:nvSpPr>
        <p:spPr>
          <a:xfrm>
            <a:off x="315390" y="1120764"/>
            <a:ext cx="8210301" cy="2763648"/>
          </a:xfrm>
        </p:spPr>
        <p:txBody>
          <a:bodyPr>
            <a:normAutofit/>
          </a:bodyPr>
          <a:lstStyle/>
          <a:p>
            <a:pPr marL="285750" indent="-285750">
              <a:buFont typeface="Arial" panose="020B0604020202020204" pitchFamily="34" charset="0"/>
              <a:buChar char="•"/>
            </a:pPr>
            <a:r>
              <a:rPr lang="ru-RU" sz="1800" dirty="0" smtClean="0">
                <a:solidFill>
                  <a:srgbClr val="464547"/>
                </a:solidFill>
                <a:latin typeface="Arial" panose="020B0604020202020204" pitchFamily="34" charset="0"/>
                <a:cs typeface="Arial" panose="020B0604020202020204" pitchFamily="34" charset="0"/>
              </a:rPr>
              <a:t>Цели проекта</a:t>
            </a:r>
          </a:p>
          <a:p>
            <a:pPr marL="285750" indent="-285750">
              <a:buFont typeface="Arial" panose="020B0604020202020204" pitchFamily="34" charset="0"/>
              <a:buChar char="•"/>
            </a:pPr>
            <a:r>
              <a:rPr lang="ru-RU" sz="1800" dirty="0" smtClean="0">
                <a:latin typeface="Arial" panose="020B0604020202020204" pitchFamily="34" charset="0"/>
                <a:cs typeface="Arial" panose="020B0604020202020204" pitchFamily="34" charset="0"/>
              </a:rPr>
              <a:t>Достижения проекта</a:t>
            </a:r>
            <a:endParaRPr lang="en-US" sz="18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44725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ru-RU" dirty="0" smtClean="0"/>
              <a:t>Поддержаные типы хранилищ</a:t>
            </a:r>
            <a:endParaRPr lang="en-US" dirty="0"/>
          </a:p>
        </p:txBody>
      </p:sp>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09" y="1170489"/>
            <a:ext cx="8536392" cy="4914222"/>
          </a:xfrm>
          <a:prstGeom prst="rect">
            <a:avLst/>
          </a:prstGeom>
        </p:spPr>
      </p:pic>
    </p:spTree>
    <p:extLst>
      <p:ext uri="{BB962C8B-B14F-4D97-AF65-F5344CB8AC3E}">
        <p14:creationId xmlns:p14="http://schemas.microsoft.com/office/powerpoint/2010/main" val="15046026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ru-RU" dirty="0" smtClean="0"/>
              <a:t>Поддержаные типы хранилищ</a:t>
            </a:r>
            <a:endParaRPr lang="en-US" dirty="0"/>
          </a:p>
        </p:txBody>
      </p:sp>
      <p:sp>
        <p:nvSpPr>
          <p:cNvPr id="5" name="Content Placeholder 2"/>
          <p:cNvSpPr>
            <a:spLocks noGrp="1"/>
          </p:cNvSpPr>
          <p:nvPr>
            <p:ph idx="1"/>
          </p:nvPr>
        </p:nvSpPr>
        <p:spPr>
          <a:xfrm>
            <a:off x="315390" y="1120764"/>
            <a:ext cx="8523810" cy="3202880"/>
          </a:xfrm>
        </p:spPr>
        <p:txBody>
          <a:bodyPr>
            <a:normAutofit/>
          </a:bodyPr>
          <a:lstStyle/>
          <a:p>
            <a:pPr marL="285750" indent="-285750">
              <a:buFont typeface="Arial" panose="020B0604020202020204" pitchFamily="34" charset="0"/>
              <a:buChar char="•"/>
            </a:pPr>
            <a:r>
              <a:rPr lang="ru-RU" sz="1800" dirty="0" smtClean="0">
                <a:solidFill>
                  <a:srgbClr val="464547"/>
                </a:solidFill>
                <a:latin typeface="Arial" panose="020B0604020202020204" pitchFamily="34" charset="0"/>
                <a:cs typeface="Arial" panose="020B0604020202020204" pitchFamily="34" charset="0"/>
              </a:rPr>
              <a:t>Граф-ориентированные</a:t>
            </a:r>
          </a:p>
          <a:p>
            <a:pPr marL="285750" indent="-285750">
              <a:buFont typeface="Arial" panose="020B0604020202020204" pitchFamily="34" charset="0"/>
              <a:buChar char="•"/>
            </a:pPr>
            <a:r>
              <a:rPr lang="ru-RU" sz="1800" dirty="0" smtClean="0">
                <a:latin typeface="Arial" panose="020B0604020202020204" pitchFamily="34" charset="0"/>
                <a:cs typeface="Arial" panose="020B0604020202020204" pitchFamily="34" charset="0"/>
              </a:rPr>
              <a:t>Документ-ориентированные</a:t>
            </a:r>
          </a:p>
          <a:p>
            <a:pPr marL="285750" indent="-285750">
              <a:buFont typeface="Arial" panose="020B0604020202020204" pitchFamily="34" charset="0"/>
              <a:buChar char="•"/>
            </a:pPr>
            <a:r>
              <a:rPr lang="ru-RU" sz="1800" dirty="0" smtClean="0">
                <a:latin typeface="Arial" panose="020B0604020202020204" pitchFamily="34" charset="0"/>
                <a:cs typeface="Arial" panose="020B0604020202020204" pitchFamily="34" charset="0"/>
              </a:rPr>
              <a:t>Колонко-ориентированные</a:t>
            </a:r>
          </a:p>
          <a:p>
            <a:pPr marL="285750" indent="-285750">
              <a:buFont typeface="Arial" panose="020B0604020202020204" pitchFamily="34" charset="0"/>
              <a:buChar char="•"/>
            </a:pPr>
            <a:r>
              <a:rPr lang="en-US" sz="1800" dirty="0" smtClean="0">
                <a:latin typeface="Arial" panose="020B0604020202020204" pitchFamily="34" charset="0"/>
                <a:cs typeface="Arial" panose="020B0604020202020204" pitchFamily="34" charset="0"/>
              </a:rPr>
              <a:t>Key-value</a:t>
            </a:r>
          </a:p>
          <a:p>
            <a:pPr marL="285750" indent="-285750">
              <a:buFont typeface="Arial" panose="020B0604020202020204" pitchFamily="34" charset="0"/>
              <a:buChar char="•"/>
            </a:pPr>
            <a:r>
              <a:rPr lang="ru-RU" sz="1800" dirty="0" smtClean="0">
                <a:solidFill>
                  <a:srgbClr val="999999"/>
                </a:solidFill>
                <a:latin typeface="Arial" panose="020B0604020202020204" pitchFamily="34" charset="0"/>
                <a:cs typeface="Arial" panose="020B0604020202020204" pitchFamily="34" charset="0"/>
              </a:rPr>
              <a:t>Мульти-модельные (появится в версии 5.2)</a:t>
            </a:r>
            <a:endParaRPr lang="en-US" sz="1800" dirty="0" smtClean="0">
              <a:solidFill>
                <a:srgbClr val="99999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49404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ru-RU" dirty="0" smtClean="0"/>
              <a:t>Поддержаные хранилища</a:t>
            </a:r>
            <a:endParaRPr lang="en-US" dirty="0"/>
          </a:p>
        </p:txBody>
      </p:sp>
      <p:sp>
        <p:nvSpPr>
          <p:cNvPr id="5" name="Content Placeholder 2"/>
          <p:cNvSpPr>
            <a:spLocks noGrp="1"/>
          </p:cNvSpPr>
          <p:nvPr>
            <p:ph idx="1"/>
          </p:nvPr>
        </p:nvSpPr>
        <p:spPr>
          <a:xfrm>
            <a:off x="315390" y="1120764"/>
            <a:ext cx="8523810" cy="3202880"/>
          </a:xfrm>
        </p:spPr>
        <p:txBody>
          <a:bodyPr>
            <a:normAutofit/>
          </a:bodyPr>
          <a:lstStyle/>
          <a:p>
            <a:pPr marL="285750" indent="-285750">
              <a:buFont typeface="Arial" panose="020B0604020202020204" pitchFamily="34" charset="0"/>
              <a:buChar char="•"/>
            </a:pPr>
            <a:r>
              <a:rPr lang="en-US" sz="1800" dirty="0">
                <a:solidFill>
                  <a:srgbClr val="464547"/>
                </a:solidFill>
                <a:latin typeface="Arial" panose="020B0604020202020204" pitchFamily="34" charset="0"/>
                <a:cs typeface="Arial" panose="020B0604020202020204" pitchFamily="34" charset="0"/>
              </a:rPr>
              <a:t>Neo4j</a:t>
            </a:r>
          </a:p>
          <a:p>
            <a:pPr marL="285750" indent="-285750">
              <a:buFont typeface="Arial" panose="020B0604020202020204" pitchFamily="34" charset="0"/>
              <a:buChar char="•"/>
            </a:pPr>
            <a:r>
              <a:rPr lang="en-US" sz="1800" dirty="0" smtClean="0">
                <a:latin typeface="Arial" panose="020B0604020202020204" pitchFamily="34" charset="0"/>
                <a:cs typeface="Arial" panose="020B0604020202020204" pitchFamily="34" charset="0"/>
              </a:rPr>
              <a:t>MongoDB</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CouchDB</a:t>
            </a:r>
            <a:r>
              <a:rPr lang="en-US" sz="1800" dirty="0">
                <a:latin typeface="Arial" panose="020B0604020202020204" pitchFamily="34" charset="0"/>
                <a:cs typeface="Arial" panose="020B0604020202020204" pitchFamily="34" charset="0"/>
              </a:rPr>
              <a:t>(Experimental) </a:t>
            </a:r>
          </a:p>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Cassandra(experimental)</a:t>
            </a:r>
          </a:p>
          <a:p>
            <a:pPr marL="285750" indent="-285750">
              <a:buFont typeface="Arial" panose="020B0604020202020204" pitchFamily="34" charset="0"/>
              <a:buChar char="•"/>
            </a:pPr>
            <a:r>
              <a:rPr lang="en-US" sz="1800" dirty="0" err="1" smtClean="0">
                <a:latin typeface="Arial" panose="020B0604020202020204" pitchFamily="34" charset="0"/>
                <a:cs typeface="Arial" panose="020B0604020202020204" pitchFamily="34" charset="0"/>
              </a:rPr>
              <a:t>Infispinian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Ehcache</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Redis</a:t>
            </a:r>
            <a:r>
              <a:rPr lang="en-US" sz="1800" dirty="0">
                <a:latin typeface="Arial" panose="020B0604020202020204" pitchFamily="34" charset="0"/>
                <a:cs typeface="Arial" panose="020B0604020202020204" pitchFamily="34" charset="0"/>
              </a:rPr>
              <a:t>(Experimental), </a:t>
            </a:r>
            <a:r>
              <a:rPr lang="en-US" sz="1800" dirty="0">
                <a:solidFill>
                  <a:srgbClr val="999999"/>
                </a:solidFill>
                <a:latin typeface="Arial" panose="020B0604020202020204" pitchFamily="34" charset="0"/>
                <a:cs typeface="Arial" panose="020B0604020202020204" pitchFamily="34" charset="0"/>
              </a:rPr>
              <a:t>Apache Ignite </a:t>
            </a:r>
            <a:r>
              <a:rPr lang="en-US" sz="1800" dirty="0" smtClean="0">
                <a:solidFill>
                  <a:srgbClr val="999999"/>
                </a:solidFill>
                <a:latin typeface="Arial" panose="020B0604020202020204" pitchFamily="34" charset="0"/>
                <a:cs typeface="Arial" panose="020B0604020202020204" pitchFamily="34" charset="0"/>
              </a:rPr>
              <a:t>(</a:t>
            </a:r>
            <a:r>
              <a:rPr lang="ru-RU" sz="1800" dirty="0" smtClean="0">
                <a:solidFill>
                  <a:srgbClr val="999999"/>
                </a:solidFill>
                <a:latin typeface="Arial" panose="020B0604020202020204" pitchFamily="34" charset="0"/>
                <a:cs typeface="Arial" panose="020B0604020202020204" pitchFamily="34" charset="0"/>
              </a:rPr>
              <a:t>включено в релиз</a:t>
            </a:r>
            <a:r>
              <a:rPr lang="en-US" sz="1800" dirty="0" smtClean="0">
                <a:solidFill>
                  <a:srgbClr val="999999"/>
                </a:solidFill>
                <a:latin typeface="Arial" panose="020B0604020202020204" pitchFamily="34" charset="0"/>
                <a:cs typeface="Arial" panose="020B0604020202020204" pitchFamily="34" charset="0"/>
              </a:rPr>
              <a:t> </a:t>
            </a:r>
            <a:r>
              <a:rPr lang="en-US" sz="1800" dirty="0">
                <a:solidFill>
                  <a:srgbClr val="999999"/>
                </a:solidFill>
                <a:latin typeface="Arial" panose="020B0604020202020204" pitchFamily="34" charset="0"/>
                <a:cs typeface="Arial" panose="020B0604020202020204" pitchFamily="34" charset="0"/>
              </a:rPr>
              <a:t>5.2)</a:t>
            </a:r>
          </a:p>
          <a:p>
            <a:pPr marL="285750" indent="-285750">
              <a:buFont typeface="Arial" panose="020B0604020202020204" pitchFamily="34" charset="0"/>
              <a:buChar char="•"/>
            </a:pPr>
            <a:r>
              <a:rPr lang="en-US" sz="1800" dirty="0">
                <a:solidFill>
                  <a:srgbClr val="999999"/>
                </a:solidFill>
                <a:latin typeface="Arial" panose="020B0604020202020204" pitchFamily="34" charset="0"/>
                <a:cs typeface="Arial" panose="020B0604020202020204" pitchFamily="34" charset="0"/>
              </a:rPr>
              <a:t>OrientDB </a:t>
            </a:r>
            <a:r>
              <a:rPr lang="en-US" sz="1800" dirty="0" smtClean="0">
                <a:solidFill>
                  <a:srgbClr val="999999"/>
                </a:solidFill>
                <a:latin typeface="Arial" panose="020B0604020202020204" pitchFamily="34" charset="0"/>
                <a:cs typeface="Arial" panose="020B0604020202020204" pitchFamily="34" charset="0"/>
              </a:rPr>
              <a:t>(</a:t>
            </a:r>
            <a:r>
              <a:rPr lang="ru-RU" sz="1800" dirty="0" smtClean="0">
                <a:solidFill>
                  <a:srgbClr val="999999"/>
                </a:solidFill>
                <a:latin typeface="Arial" panose="020B0604020202020204" pitchFamily="34" charset="0"/>
                <a:cs typeface="Arial" panose="020B0604020202020204" pitchFamily="34" charset="0"/>
              </a:rPr>
              <a:t>включено в релиз 5.2</a:t>
            </a:r>
            <a:r>
              <a:rPr lang="en-US" sz="1800" dirty="0" smtClean="0">
                <a:solidFill>
                  <a:srgbClr val="999999"/>
                </a:solidFill>
                <a:latin typeface="Arial" panose="020B0604020202020204" pitchFamily="34" charset="0"/>
                <a:cs typeface="Arial" panose="020B0604020202020204" pitchFamily="34" charset="0"/>
              </a:rPr>
              <a:t>)</a:t>
            </a:r>
            <a:endParaRPr lang="en-US" sz="1800" dirty="0">
              <a:solidFill>
                <a:srgbClr val="99999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0669387"/>
      </p:ext>
    </p:extLst>
  </p:cSld>
  <p:clrMapOvr>
    <a:masterClrMapping/>
  </p:clrMapOvr>
  <p:timing>
    <p:tnLst>
      <p:par>
        <p:cTn id="1" dur="indefinite" restart="never" nodeType="tmRoot"/>
      </p:par>
    </p:tnLst>
  </p:timing>
</p:sld>
</file>

<file path=ppt/theme/theme1.xml><?xml version="1.0" encoding="utf-8"?>
<a:theme xmlns:a="http://schemas.openxmlformats.org/drawingml/2006/main" name="Epam_PPT_Template">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dirty="0" err="1">
            <a:solidFill>
              <a:srgbClr val="444444"/>
            </a:solidFill>
            <a:latin typeface="Trebuchet MS"/>
            <a:cs typeface="Trebuchet MS"/>
          </a:defRPr>
        </a:defPPr>
      </a:lstStyle>
    </a:txDef>
  </a:objectDefaults>
  <a:extraClrSchemeLst/>
</a:theme>
</file>

<file path=ppt/theme/theme2.xml><?xml version="1.0" encoding="utf-8"?>
<a:theme xmlns:a="http://schemas.openxmlformats.org/drawingml/2006/main" name="Custom Design">
  <a:themeElements>
    <a:clrScheme name="EPAM">
      <a:dk1>
        <a:srgbClr val="464547"/>
      </a:dk1>
      <a:lt1>
        <a:sysClr val="window" lastClr="FFFFFF"/>
      </a:lt1>
      <a:dk2>
        <a:srgbClr val="666666"/>
      </a:dk2>
      <a:lt2>
        <a:srgbClr val="999999"/>
      </a:lt2>
      <a:accent1>
        <a:srgbClr val="CCCCCC"/>
      </a:accent1>
      <a:accent2>
        <a:srgbClr val="39C2D7"/>
      </a:accent2>
      <a:accent3>
        <a:srgbClr val="1A9CB0"/>
      </a:accent3>
      <a:accent4>
        <a:srgbClr val="A3C644"/>
      </a:accent4>
      <a:accent5>
        <a:srgbClr val="7F993A"/>
      </a:accent5>
      <a:accent6>
        <a:srgbClr val="B22746"/>
      </a:accent6>
      <a:hlink>
        <a:srgbClr val="FFFFFF"/>
      </a:hlink>
      <a:folHlink>
        <a:srgbClr val="FFFFFF"/>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0E9A4A7D20EA84CAA39F80EA2A19865" ma:contentTypeVersion="1" ma:contentTypeDescription="Create a new document." ma:contentTypeScope="" ma:versionID="4ed0c655cf5595f31b06ef1418ca28bf">
  <xsd:schema xmlns:xsd="http://www.w3.org/2001/XMLSchema" xmlns:xs="http://www.w3.org/2001/XMLSchema" xmlns:p="http://schemas.microsoft.com/office/2006/metadata/properties" xmlns:ns1="http://schemas.microsoft.com/sharepoint/v3" targetNamespace="http://schemas.microsoft.com/office/2006/metadata/properties" ma:root="true" ma:fieldsID="4dcce58c87e9fcebab8021569449a8d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14883F0F-DE57-4ECA-B9BB-F22E8C5B5D82}">
  <ds:schemaRefs>
    <ds:schemaRef ds:uri="http://schemas.microsoft.com/sharepoint/v3/contenttype/forms"/>
  </ds:schemaRefs>
</ds:datastoreItem>
</file>

<file path=customXml/itemProps2.xml><?xml version="1.0" encoding="utf-8"?>
<ds:datastoreItem xmlns:ds="http://schemas.openxmlformats.org/officeDocument/2006/customXml" ds:itemID="{C3A1A37E-F8E3-427A-BCE9-B1DDB8B96C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5E3C081-4081-47AD-A9A6-9F18F525DA1D}">
  <ds:schemaRefs>
    <ds:schemaRef ds:uri="http://schemas.microsoft.com/office/2006/documentManagement/types"/>
    <ds:schemaRef ds:uri="http://schemas.microsoft.com/office/infopath/2007/PartnerControls"/>
    <ds:schemaRef ds:uri="http://schemas.microsoft.com/office/2006/metadata/properties"/>
    <ds:schemaRef ds:uri="http://purl.org/dc/dcmitype/"/>
    <ds:schemaRef ds:uri="http://schemas.openxmlformats.org/package/2006/metadata/core-properties"/>
    <ds:schemaRef ds:uri="http://schemas.microsoft.com/sharepoint/v3"/>
    <ds:schemaRef ds:uri="http://www.w3.org/XML/1998/namespace"/>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74760</TotalTime>
  <Words>1243</Words>
  <Application>Microsoft Office PowerPoint</Application>
  <PresentationFormat>On-screen Show (4:3)</PresentationFormat>
  <Paragraphs>177</Paragraphs>
  <Slides>18</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ＭＳ Ｐゴシック</vt:lpstr>
      <vt:lpstr>Arial</vt:lpstr>
      <vt:lpstr>Arial Black</vt:lpstr>
      <vt:lpstr>Calibri</vt:lpstr>
      <vt:lpstr>Lucida Grande</vt:lpstr>
      <vt:lpstr>Trebuchet MS</vt:lpstr>
      <vt:lpstr>Epam_PPT_Template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EPAM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Canning</dc:creator>
  <cp:lastModifiedBy>Sergey Chernolyas</cp:lastModifiedBy>
  <cp:revision>1114</cp:revision>
  <cp:lastPrinted>2014-07-09T13:30:36Z</cp:lastPrinted>
  <dcterms:created xsi:type="dcterms:W3CDTF">2014-07-08T13:27:24Z</dcterms:created>
  <dcterms:modified xsi:type="dcterms:W3CDTF">2017-05-20T12:08:01Z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0x010100B0E9A4A7D20EA84CAA39F80EA2A19865</vt:lpwstr>
  </property>
</Properties>
</file>